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96" r:id="rId7"/>
    <p:sldId id="262" r:id="rId8"/>
    <p:sldId id="297" r:id="rId9"/>
    <p:sldId id="266" r:id="rId10"/>
    <p:sldId id="278" r:id="rId11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3"/>
      <p:bold r:id="rId14"/>
      <p:italic r:id="rId15"/>
      <p:boldItalic r:id="rId16"/>
    </p:embeddedFont>
    <p:embeddedFont>
      <p:font typeface="Space Grotesk Light" panose="020B0604020202020204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71E8972-68E6-47C6-8168-9DFCAA21A1EE}">
  <a:tblStyle styleId="{B71E8972-68E6-47C6-8168-9DFCAA21A1E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38F8498-D9A7-4CEC-A156-9DC165E34A91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8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5" name="Google Shape;87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" name="Google Shape;1186;gcc8395c557_0_2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7" name="Google Shape;1187;gcc8395c557_0_2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" name="Google Shape;888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9" name="Google Shape;889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7" name="Google Shape;89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" name="Google Shape;902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3" name="Google Shape;903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9" name="Google Shape;90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Google Shape;1075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6" name="Google Shape;1076;g35ed75ccf_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5150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" name="Google Shape;915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6" name="Google Shape;916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" name="Google Shape;915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6" name="Google Shape;916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41445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" name="Google Shape;966;g35f391192_0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7" name="Google Shape;967;g35f391192_0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-255775" y="50550"/>
            <a:ext cx="10626641" cy="5092950"/>
            <a:chOff x="-255775" y="50550"/>
            <a:chExt cx="10626641" cy="5092950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104275" y="50550"/>
              <a:ext cx="8948150" cy="772675"/>
              <a:chOff x="104275" y="50550"/>
              <a:chExt cx="8948150" cy="772675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86948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5156375" y="146713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14" name="Google Shape;14;p2"/>
              <p:cNvSpPr/>
              <p:nvPr/>
            </p:nvSpPr>
            <p:spPr>
              <a:xfrm>
                <a:off x="7219963" y="349471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7252363" y="114324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998675" y="22635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6352675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373670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2805625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191375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3266675" y="1143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2620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1279125" y="2208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10551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2350" y="3523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7014788" y="2609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77500" y="3199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4467225" y="1913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2601875" y="196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5288025" y="226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5948425" y="3818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9020025" y="4142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1588200" y="505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36366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104275" y="3494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4558675" y="30070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6054325" y="2904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8181475" y="2904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>
                <a:off x="6024800" y="442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>
                <a:off x="2292625" y="631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546440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29445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7822650" y="6319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8583225" y="7908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</p:grpSp>
        <p:sp>
          <p:nvSpPr>
            <p:cNvPr id="45" name="Google Shape;45;p2"/>
            <p:cNvSpPr/>
            <p:nvPr/>
          </p:nvSpPr>
          <p:spPr>
            <a:xfrm>
              <a:off x="8" y="2296764"/>
              <a:ext cx="4022282" cy="1727094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2576399" y="4023846"/>
              <a:ext cx="2849303" cy="970451"/>
            </a:xfrm>
            <a:custGeom>
              <a:avLst/>
              <a:gdLst/>
              <a:ahLst/>
              <a:cxnLst/>
              <a:rect l="l" t="t" r="r" b="b"/>
              <a:pathLst>
                <a:path w="2870834" h="977784" extrusionOk="0">
                  <a:moveTo>
                    <a:pt x="2870835" y="977785"/>
                  </a:moveTo>
                  <a:cubicBezTo>
                    <a:pt x="2845943" y="605751"/>
                    <a:pt x="2524252" y="324312"/>
                    <a:pt x="2152206" y="349172"/>
                  </a:cubicBezTo>
                  <a:cubicBezTo>
                    <a:pt x="2121916" y="351192"/>
                    <a:pt x="2091817" y="355256"/>
                    <a:pt x="2062099" y="361326"/>
                  </a:cubicBezTo>
                  <a:cubicBezTo>
                    <a:pt x="1974025" y="87578"/>
                    <a:pt x="1680655" y="-62923"/>
                    <a:pt x="1406906" y="25176"/>
                  </a:cubicBezTo>
                  <a:cubicBezTo>
                    <a:pt x="1329372" y="50126"/>
                    <a:pt x="1258760" y="92925"/>
                    <a:pt x="1200785" y="150125"/>
                  </a:cubicBezTo>
                  <a:cubicBezTo>
                    <a:pt x="925068" y="68357"/>
                    <a:pt x="635318" y="225570"/>
                    <a:pt x="553530" y="501274"/>
                  </a:cubicBezTo>
                  <a:cubicBezTo>
                    <a:pt x="543623" y="534656"/>
                    <a:pt x="537084" y="568952"/>
                    <a:pt x="534035" y="603643"/>
                  </a:cubicBezTo>
                  <a:cubicBezTo>
                    <a:pt x="325882" y="529640"/>
                    <a:pt x="97092" y="638409"/>
                    <a:pt x="23114" y="846587"/>
                  </a:cubicBezTo>
                  <a:cubicBezTo>
                    <a:pt x="8128" y="888726"/>
                    <a:pt x="318" y="933068"/>
                    <a:pt x="0" y="9777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934697" y="3181522"/>
              <a:ext cx="2412605" cy="1105172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4121250" y="2581589"/>
              <a:ext cx="2282313" cy="777338"/>
            </a:xfrm>
            <a:custGeom>
              <a:avLst/>
              <a:gdLst/>
              <a:ahLst/>
              <a:cxnLst/>
              <a:rect l="l" t="t" r="r" b="b"/>
              <a:pathLst>
                <a:path w="2870834" h="977784" extrusionOk="0">
                  <a:moveTo>
                    <a:pt x="2870835" y="977785"/>
                  </a:moveTo>
                  <a:cubicBezTo>
                    <a:pt x="2845943" y="605751"/>
                    <a:pt x="2524252" y="324312"/>
                    <a:pt x="2152206" y="349172"/>
                  </a:cubicBezTo>
                  <a:cubicBezTo>
                    <a:pt x="2121916" y="351192"/>
                    <a:pt x="2091817" y="355256"/>
                    <a:pt x="2062099" y="361326"/>
                  </a:cubicBezTo>
                  <a:cubicBezTo>
                    <a:pt x="1974025" y="87578"/>
                    <a:pt x="1680655" y="-62923"/>
                    <a:pt x="1406906" y="25176"/>
                  </a:cubicBezTo>
                  <a:cubicBezTo>
                    <a:pt x="1329372" y="50126"/>
                    <a:pt x="1258760" y="92925"/>
                    <a:pt x="1200785" y="150125"/>
                  </a:cubicBezTo>
                  <a:cubicBezTo>
                    <a:pt x="925068" y="68357"/>
                    <a:pt x="635318" y="225570"/>
                    <a:pt x="553530" y="501274"/>
                  </a:cubicBezTo>
                  <a:cubicBezTo>
                    <a:pt x="543623" y="534656"/>
                    <a:pt x="537084" y="568952"/>
                    <a:pt x="534035" y="603643"/>
                  </a:cubicBezTo>
                  <a:cubicBezTo>
                    <a:pt x="325882" y="529640"/>
                    <a:pt x="97092" y="638409"/>
                    <a:pt x="23114" y="846587"/>
                  </a:cubicBezTo>
                  <a:cubicBezTo>
                    <a:pt x="8128" y="888726"/>
                    <a:pt x="318" y="933068"/>
                    <a:pt x="0" y="9777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4436987" y="3060039"/>
              <a:ext cx="3817064" cy="1638977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545777" y="3669781"/>
              <a:ext cx="2700819" cy="1029253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51;p2"/>
            <p:cNvSpPr/>
            <p:nvPr/>
          </p:nvSpPr>
          <p:spPr>
            <a:xfrm flipH="1">
              <a:off x="-1" y="3060048"/>
              <a:ext cx="1483687" cy="679651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6498024" y="3487722"/>
              <a:ext cx="3656211" cy="1393342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3;p2"/>
            <p:cNvSpPr/>
            <p:nvPr/>
          </p:nvSpPr>
          <p:spPr>
            <a:xfrm flipH="1">
              <a:off x="-255775" y="4169299"/>
              <a:ext cx="1995230" cy="679560"/>
            </a:xfrm>
            <a:custGeom>
              <a:avLst/>
              <a:gdLst/>
              <a:ahLst/>
              <a:cxnLst/>
              <a:rect l="l" t="t" r="r" b="b"/>
              <a:pathLst>
                <a:path w="2870834" h="977784" extrusionOk="0">
                  <a:moveTo>
                    <a:pt x="2870835" y="977785"/>
                  </a:moveTo>
                  <a:cubicBezTo>
                    <a:pt x="2845943" y="605751"/>
                    <a:pt x="2524252" y="324312"/>
                    <a:pt x="2152206" y="349172"/>
                  </a:cubicBezTo>
                  <a:cubicBezTo>
                    <a:pt x="2121916" y="351192"/>
                    <a:pt x="2091817" y="355256"/>
                    <a:pt x="2062099" y="361326"/>
                  </a:cubicBezTo>
                  <a:cubicBezTo>
                    <a:pt x="1974025" y="87578"/>
                    <a:pt x="1680655" y="-62923"/>
                    <a:pt x="1406906" y="25176"/>
                  </a:cubicBezTo>
                  <a:cubicBezTo>
                    <a:pt x="1329372" y="50126"/>
                    <a:pt x="1258760" y="92925"/>
                    <a:pt x="1200785" y="150125"/>
                  </a:cubicBezTo>
                  <a:cubicBezTo>
                    <a:pt x="925068" y="68357"/>
                    <a:pt x="635318" y="225570"/>
                    <a:pt x="553530" y="501274"/>
                  </a:cubicBezTo>
                  <a:cubicBezTo>
                    <a:pt x="543623" y="534656"/>
                    <a:pt x="537084" y="568952"/>
                    <a:pt x="534035" y="603643"/>
                  </a:cubicBezTo>
                  <a:cubicBezTo>
                    <a:pt x="325882" y="529640"/>
                    <a:pt x="97092" y="638409"/>
                    <a:pt x="23114" y="846587"/>
                  </a:cubicBezTo>
                  <a:cubicBezTo>
                    <a:pt x="8128" y="888726"/>
                    <a:pt x="318" y="933068"/>
                    <a:pt x="0" y="9777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4;p2"/>
            <p:cNvSpPr/>
            <p:nvPr/>
          </p:nvSpPr>
          <p:spPr>
            <a:xfrm flipH="1">
              <a:off x="5924561" y="4366325"/>
              <a:ext cx="1696564" cy="777166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55;p2"/>
            <p:cNvSpPr/>
            <p:nvPr/>
          </p:nvSpPr>
          <p:spPr>
            <a:xfrm flipH="1">
              <a:off x="6348583" y="2469177"/>
              <a:ext cx="4022282" cy="1727094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56" name="Google Shape;56;p2"/>
            <p:cNvGrpSpPr/>
            <p:nvPr/>
          </p:nvGrpSpPr>
          <p:grpSpPr>
            <a:xfrm>
              <a:off x="352648" y="1509651"/>
              <a:ext cx="408036" cy="3633849"/>
              <a:chOff x="967895" y="415018"/>
              <a:chExt cx="628714" cy="5600014"/>
            </a:xfrm>
          </p:grpSpPr>
          <p:sp>
            <p:nvSpPr>
              <p:cNvPr id="57" name="Google Shape;57;p2"/>
              <p:cNvSpPr/>
              <p:nvPr/>
            </p:nvSpPr>
            <p:spPr>
              <a:xfrm>
                <a:off x="1207111" y="963632"/>
                <a:ext cx="150300" cy="50514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58" name="Google Shape;58;p2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59" name="Google Shape;59;p2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0" name="Google Shape;60;p2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1" name="Google Shape;61;p2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2" name="Google Shape;62;p2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3" name="Google Shape;63;p2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4" name="Google Shape;64;p2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5" name="Google Shape;65;p2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66" name="Google Shape;66;p2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67" name="Google Shape;67;p2"/>
            <p:cNvGrpSpPr/>
            <p:nvPr/>
          </p:nvGrpSpPr>
          <p:grpSpPr>
            <a:xfrm>
              <a:off x="1127772" y="2465013"/>
              <a:ext cx="300714" cy="2678487"/>
              <a:chOff x="967895" y="415018"/>
              <a:chExt cx="628714" cy="5600014"/>
            </a:xfrm>
          </p:grpSpPr>
          <p:sp>
            <p:nvSpPr>
              <p:cNvPr id="68" name="Google Shape;68;p2"/>
              <p:cNvSpPr/>
              <p:nvPr/>
            </p:nvSpPr>
            <p:spPr>
              <a:xfrm>
                <a:off x="1207111" y="963632"/>
                <a:ext cx="150300" cy="50514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9" name="Google Shape;69;p2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70" name="Google Shape;70;p2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1" name="Google Shape;71;p2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2" name="Google Shape;72;p2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3" name="Google Shape;73;p2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4" name="Google Shape;74;p2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5" name="Google Shape;75;p2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6" name="Google Shape;76;p2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7" name="Google Shape;77;p2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78" name="Google Shape;78;p2"/>
            <p:cNvGrpSpPr/>
            <p:nvPr/>
          </p:nvGrpSpPr>
          <p:grpSpPr>
            <a:xfrm>
              <a:off x="7817748" y="622548"/>
              <a:ext cx="408036" cy="4520952"/>
              <a:chOff x="967895" y="415018"/>
              <a:chExt cx="628714" cy="6967101"/>
            </a:xfrm>
          </p:grpSpPr>
          <p:sp>
            <p:nvSpPr>
              <p:cNvPr id="79" name="Google Shape;79;p2"/>
              <p:cNvSpPr/>
              <p:nvPr/>
            </p:nvSpPr>
            <p:spPr>
              <a:xfrm>
                <a:off x="1207111" y="963619"/>
                <a:ext cx="150300" cy="64185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80" name="Google Shape;80;p2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81" name="Google Shape;81;p2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2" name="Google Shape;82;p2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3" name="Google Shape;83;p2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4" name="Google Shape;84;p2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5" name="Google Shape;85;p2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6" name="Google Shape;86;p2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7" name="Google Shape;87;p2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88" name="Google Shape;88;p2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89" name="Google Shape;89;p2"/>
            <p:cNvGrpSpPr/>
            <p:nvPr/>
          </p:nvGrpSpPr>
          <p:grpSpPr>
            <a:xfrm>
              <a:off x="7200036" y="3261372"/>
              <a:ext cx="284493" cy="1882128"/>
              <a:chOff x="967895" y="415018"/>
              <a:chExt cx="628714" cy="4159398"/>
            </a:xfrm>
          </p:grpSpPr>
          <p:sp>
            <p:nvSpPr>
              <p:cNvPr id="90" name="Google Shape;90;p2"/>
              <p:cNvSpPr/>
              <p:nvPr/>
            </p:nvSpPr>
            <p:spPr>
              <a:xfrm>
                <a:off x="1207123" y="963617"/>
                <a:ext cx="150300" cy="36108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1" name="Google Shape;91;p2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92" name="Google Shape;92;p2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3" name="Google Shape;93;p2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4" name="Google Shape;94;p2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5" name="Google Shape;95;p2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6" name="Google Shape;96;p2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7" name="Google Shape;97;p2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8" name="Google Shape;98;p2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9" name="Google Shape;99;p2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100" name="Google Shape;100;p2"/>
            <p:cNvGrpSpPr/>
            <p:nvPr/>
          </p:nvGrpSpPr>
          <p:grpSpPr>
            <a:xfrm>
              <a:off x="8299552" y="2676669"/>
              <a:ext cx="333219" cy="2466831"/>
              <a:chOff x="967895" y="415018"/>
              <a:chExt cx="628714" cy="4654398"/>
            </a:xfrm>
          </p:grpSpPr>
          <p:sp>
            <p:nvSpPr>
              <p:cNvPr id="101" name="Google Shape;101;p2"/>
              <p:cNvSpPr/>
              <p:nvPr/>
            </p:nvSpPr>
            <p:spPr>
              <a:xfrm>
                <a:off x="1207136" y="963616"/>
                <a:ext cx="150300" cy="41058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2" name="Google Shape;102;p2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103" name="Google Shape;103;p2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4" name="Google Shape;104;p2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5" name="Google Shape;105;p2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6" name="Google Shape;106;p2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7" name="Google Shape;107;p2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8" name="Google Shape;108;p2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09" name="Google Shape;109;p2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10" name="Google Shape;110;p2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</p:grpSp>
      <p:sp>
        <p:nvSpPr>
          <p:cNvPr id="111" name="Google Shape;111;p2"/>
          <p:cNvSpPr txBox="1">
            <a:spLocks noGrp="1"/>
          </p:cNvSpPr>
          <p:nvPr>
            <p:ph type="ctrTitle"/>
          </p:nvPr>
        </p:nvSpPr>
        <p:spPr>
          <a:xfrm>
            <a:off x="1735675" y="1991825"/>
            <a:ext cx="56727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gradFill>
          <a:gsLst>
            <a:gs pos="0">
              <a:srgbClr val="A778C5"/>
            </a:gs>
            <a:gs pos="72000">
              <a:srgbClr val="F8C2C2"/>
            </a:gs>
            <a:gs pos="100000">
              <a:srgbClr val="FFE599"/>
            </a:gs>
          </a:gsLst>
          <a:lin ang="5400012" scaled="0"/>
        </a:gra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3"/>
          <p:cNvGrpSpPr/>
          <p:nvPr/>
        </p:nvGrpSpPr>
        <p:grpSpPr>
          <a:xfrm>
            <a:off x="-1" y="50550"/>
            <a:ext cx="10370867" cy="5287714"/>
            <a:chOff x="-1" y="50550"/>
            <a:chExt cx="10370867" cy="5287714"/>
          </a:xfrm>
        </p:grpSpPr>
        <p:sp>
          <p:nvSpPr>
            <p:cNvPr id="114" name="Google Shape;114;p3"/>
            <p:cNvSpPr/>
            <p:nvPr/>
          </p:nvSpPr>
          <p:spPr>
            <a:xfrm>
              <a:off x="8" y="2753964"/>
              <a:ext cx="4022282" cy="1727094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3"/>
            <p:cNvSpPr/>
            <p:nvPr/>
          </p:nvSpPr>
          <p:spPr>
            <a:xfrm>
              <a:off x="2934697" y="3638722"/>
              <a:ext cx="2412605" cy="1105172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4121250" y="3038789"/>
              <a:ext cx="2282313" cy="777338"/>
            </a:xfrm>
            <a:custGeom>
              <a:avLst/>
              <a:gdLst/>
              <a:ahLst/>
              <a:cxnLst/>
              <a:rect l="l" t="t" r="r" b="b"/>
              <a:pathLst>
                <a:path w="2870834" h="977784" extrusionOk="0">
                  <a:moveTo>
                    <a:pt x="2870835" y="977785"/>
                  </a:moveTo>
                  <a:cubicBezTo>
                    <a:pt x="2845943" y="605751"/>
                    <a:pt x="2524252" y="324312"/>
                    <a:pt x="2152206" y="349172"/>
                  </a:cubicBezTo>
                  <a:cubicBezTo>
                    <a:pt x="2121916" y="351192"/>
                    <a:pt x="2091817" y="355256"/>
                    <a:pt x="2062099" y="361326"/>
                  </a:cubicBezTo>
                  <a:cubicBezTo>
                    <a:pt x="1974025" y="87578"/>
                    <a:pt x="1680655" y="-62923"/>
                    <a:pt x="1406906" y="25176"/>
                  </a:cubicBezTo>
                  <a:cubicBezTo>
                    <a:pt x="1329372" y="50126"/>
                    <a:pt x="1258760" y="92925"/>
                    <a:pt x="1200785" y="150125"/>
                  </a:cubicBezTo>
                  <a:cubicBezTo>
                    <a:pt x="925068" y="68357"/>
                    <a:pt x="635318" y="225570"/>
                    <a:pt x="553530" y="501274"/>
                  </a:cubicBezTo>
                  <a:cubicBezTo>
                    <a:pt x="543623" y="534656"/>
                    <a:pt x="537084" y="568952"/>
                    <a:pt x="534035" y="603643"/>
                  </a:cubicBezTo>
                  <a:cubicBezTo>
                    <a:pt x="325882" y="529640"/>
                    <a:pt x="97092" y="638409"/>
                    <a:pt x="23114" y="846587"/>
                  </a:cubicBezTo>
                  <a:cubicBezTo>
                    <a:pt x="8128" y="888726"/>
                    <a:pt x="318" y="933068"/>
                    <a:pt x="0" y="9777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4436987" y="3517239"/>
              <a:ext cx="3817064" cy="1638977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545777" y="4126981"/>
              <a:ext cx="2700819" cy="1029253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3"/>
            <p:cNvSpPr/>
            <p:nvPr/>
          </p:nvSpPr>
          <p:spPr>
            <a:xfrm flipH="1">
              <a:off x="-1" y="3517248"/>
              <a:ext cx="1483687" cy="679651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6498024" y="3944922"/>
              <a:ext cx="3656211" cy="1393342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3"/>
            <p:cNvSpPr/>
            <p:nvPr/>
          </p:nvSpPr>
          <p:spPr>
            <a:xfrm flipH="1">
              <a:off x="6348583" y="2926377"/>
              <a:ext cx="4022282" cy="1727094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22" name="Google Shape;122;p3"/>
            <p:cNvGrpSpPr/>
            <p:nvPr/>
          </p:nvGrpSpPr>
          <p:grpSpPr>
            <a:xfrm>
              <a:off x="352648" y="1966851"/>
              <a:ext cx="408036" cy="3176572"/>
              <a:chOff x="967895" y="415018"/>
              <a:chExt cx="628714" cy="4895318"/>
            </a:xfrm>
          </p:grpSpPr>
          <p:sp>
            <p:nvSpPr>
              <p:cNvPr id="123" name="Google Shape;123;p3"/>
              <p:cNvSpPr/>
              <p:nvPr/>
            </p:nvSpPr>
            <p:spPr>
              <a:xfrm>
                <a:off x="1207111" y="963637"/>
                <a:ext cx="150300" cy="43467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4" name="Google Shape;124;p3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125" name="Google Shape;125;p3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6" name="Google Shape;126;p3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7" name="Google Shape;127;p3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8" name="Google Shape;128;p3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29" name="Google Shape;129;p3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0" name="Google Shape;130;p3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1" name="Google Shape;131;p3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2" name="Google Shape;132;p3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133" name="Google Shape;133;p3"/>
            <p:cNvGrpSpPr/>
            <p:nvPr/>
          </p:nvGrpSpPr>
          <p:grpSpPr>
            <a:xfrm>
              <a:off x="1127772" y="2922213"/>
              <a:ext cx="300714" cy="2221192"/>
              <a:chOff x="967895" y="415018"/>
              <a:chExt cx="628714" cy="4643930"/>
            </a:xfrm>
          </p:grpSpPr>
          <p:sp>
            <p:nvSpPr>
              <p:cNvPr id="134" name="Google Shape;134;p3"/>
              <p:cNvSpPr/>
              <p:nvPr/>
            </p:nvSpPr>
            <p:spPr>
              <a:xfrm>
                <a:off x="1207134" y="963649"/>
                <a:ext cx="150300" cy="40953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35" name="Google Shape;135;p3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136" name="Google Shape;136;p3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7" name="Google Shape;137;p3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8" name="Google Shape;138;p3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39" name="Google Shape;139;p3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0" name="Google Shape;140;p3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1" name="Google Shape;141;p3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2" name="Google Shape;142;p3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3" name="Google Shape;143;p3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144" name="Google Shape;144;p3"/>
            <p:cNvGrpSpPr/>
            <p:nvPr/>
          </p:nvGrpSpPr>
          <p:grpSpPr>
            <a:xfrm>
              <a:off x="7817748" y="1079748"/>
              <a:ext cx="408036" cy="4063663"/>
              <a:chOff x="967895" y="415018"/>
              <a:chExt cx="628714" cy="6262387"/>
            </a:xfrm>
          </p:grpSpPr>
          <p:sp>
            <p:nvSpPr>
              <p:cNvPr id="145" name="Google Shape;145;p3"/>
              <p:cNvSpPr/>
              <p:nvPr/>
            </p:nvSpPr>
            <p:spPr>
              <a:xfrm>
                <a:off x="1207111" y="963605"/>
                <a:ext cx="150300" cy="57138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46" name="Google Shape;146;p3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147" name="Google Shape;147;p3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8" name="Google Shape;148;p3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49" name="Google Shape;149;p3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0" name="Google Shape;150;p3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1" name="Google Shape;151;p3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2" name="Google Shape;152;p3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3" name="Google Shape;153;p3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4" name="Google Shape;154;p3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155" name="Google Shape;155;p3"/>
            <p:cNvGrpSpPr/>
            <p:nvPr/>
          </p:nvGrpSpPr>
          <p:grpSpPr>
            <a:xfrm>
              <a:off x="7200036" y="3718572"/>
              <a:ext cx="284493" cy="1424795"/>
              <a:chOff x="967895" y="415018"/>
              <a:chExt cx="628714" cy="3148718"/>
            </a:xfrm>
          </p:grpSpPr>
          <p:sp>
            <p:nvSpPr>
              <p:cNvPr id="156" name="Google Shape;156;p3"/>
              <p:cNvSpPr/>
              <p:nvPr/>
            </p:nvSpPr>
            <p:spPr>
              <a:xfrm>
                <a:off x="1207096" y="963636"/>
                <a:ext cx="150300" cy="26001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57" name="Google Shape;157;p3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158" name="Google Shape;158;p3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59" name="Google Shape;159;p3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0" name="Google Shape;160;p3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1" name="Google Shape;161;p3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2" name="Google Shape;162;p3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3" name="Google Shape;163;p3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4" name="Google Shape;164;p3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65" name="Google Shape;165;p3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166" name="Google Shape;166;p3"/>
            <p:cNvGrpSpPr/>
            <p:nvPr/>
          </p:nvGrpSpPr>
          <p:grpSpPr>
            <a:xfrm>
              <a:off x="8299552" y="3133869"/>
              <a:ext cx="333219" cy="2017814"/>
              <a:chOff x="967895" y="415018"/>
              <a:chExt cx="628714" cy="3807196"/>
            </a:xfrm>
          </p:grpSpPr>
          <p:sp>
            <p:nvSpPr>
              <p:cNvPr id="167" name="Google Shape;167;p3"/>
              <p:cNvSpPr/>
              <p:nvPr/>
            </p:nvSpPr>
            <p:spPr>
              <a:xfrm>
                <a:off x="1207136" y="963615"/>
                <a:ext cx="150300" cy="32586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68" name="Google Shape;168;p3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169" name="Google Shape;169;p3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0" name="Google Shape;170;p3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1" name="Google Shape;171;p3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2" name="Google Shape;172;p3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3" name="Google Shape;173;p3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4" name="Google Shape;174;p3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5" name="Google Shape;175;p3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176" name="Google Shape;176;p3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177" name="Google Shape;177;p3"/>
            <p:cNvGrpSpPr/>
            <p:nvPr/>
          </p:nvGrpSpPr>
          <p:grpSpPr>
            <a:xfrm>
              <a:off x="104275" y="50550"/>
              <a:ext cx="8948150" cy="772675"/>
              <a:chOff x="104275" y="50550"/>
              <a:chExt cx="8948150" cy="772675"/>
            </a:xfrm>
          </p:grpSpPr>
          <p:sp>
            <p:nvSpPr>
              <p:cNvPr id="178" name="Google Shape;178;p3"/>
              <p:cNvSpPr/>
              <p:nvPr/>
            </p:nvSpPr>
            <p:spPr>
              <a:xfrm>
                <a:off x="8694850" y="114325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179" name="Google Shape;179;p3"/>
              <p:cNvSpPr/>
              <p:nvPr/>
            </p:nvSpPr>
            <p:spPr>
              <a:xfrm>
                <a:off x="5156375" y="146713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180" name="Google Shape;180;p3"/>
              <p:cNvSpPr/>
              <p:nvPr/>
            </p:nvSpPr>
            <p:spPr>
              <a:xfrm>
                <a:off x="7219963" y="349471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181" name="Google Shape;181;p3"/>
              <p:cNvSpPr/>
              <p:nvPr/>
            </p:nvSpPr>
            <p:spPr>
              <a:xfrm>
                <a:off x="7252363" y="114324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182" name="Google Shape;182;p3"/>
              <p:cNvSpPr/>
              <p:nvPr/>
            </p:nvSpPr>
            <p:spPr>
              <a:xfrm>
                <a:off x="7998675" y="226350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183" name="Google Shape;183;p3"/>
              <p:cNvSpPr/>
              <p:nvPr/>
            </p:nvSpPr>
            <p:spPr>
              <a:xfrm>
                <a:off x="6352675" y="114325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184" name="Google Shape;184;p3"/>
              <p:cNvSpPr/>
              <p:nvPr/>
            </p:nvSpPr>
            <p:spPr>
              <a:xfrm>
                <a:off x="3736700" y="300700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185" name="Google Shape;185;p3"/>
              <p:cNvSpPr/>
              <p:nvPr/>
            </p:nvSpPr>
            <p:spPr>
              <a:xfrm>
                <a:off x="2805625" y="300700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186" name="Google Shape;186;p3"/>
              <p:cNvSpPr/>
              <p:nvPr/>
            </p:nvSpPr>
            <p:spPr>
              <a:xfrm>
                <a:off x="1913750" y="300700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187" name="Google Shape;187;p3"/>
              <p:cNvSpPr/>
              <p:nvPr/>
            </p:nvSpPr>
            <p:spPr>
              <a:xfrm>
                <a:off x="3266675" y="114325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188" name="Google Shape;188;p3"/>
              <p:cNvSpPr/>
              <p:nvPr/>
            </p:nvSpPr>
            <p:spPr>
              <a:xfrm>
                <a:off x="262050" y="114325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189" name="Google Shape;189;p3"/>
              <p:cNvSpPr/>
              <p:nvPr/>
            </p:nvSpPr>
            <p:spPr>
              <a:xfrm>
                <a:off x="1279125" y="220825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190" name="Google Shape;190;p3"/>
              <p:cNvSpPr/>
              <p:nvPr/>
            </p:nvSpPr>
            <p:spPr>
              <a:xfrm>
                <a:off x="1055175" y="472350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191" name="Google Shape;191;p3"/>
              <p:cNvSpPr/>
              <p:nvPr/>
            </p:nvSpPr>
            <p:spPr>
              <a:xfrm>
                <a:off x="872350" y="3523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3"/>
              <p:cNvSpPr/>
              <p:nvPr/>
            </p:nvSpPr>
            <p:spPr>
              <a:xfrm>
                <a:off x="7014788" y="2609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3"/>
              <p:cNvSpPr/>
              <p:nvPr/>
            </p:nvSpPr>
            <p:spPr>
              <a:xfrm>
                <a:off x="8777500" y="3199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194;p3"/>
              <p:cNvSpPr/>
              <p:nvPr/>
            </p:nvSpPr>
            <p:spPr>
              <a:xfrm>
                <a:off x="4467225" y="1913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195;p3"/>
              <p:cNvSpPr/>
              <p:nvPr/>
            </p:nvSpPr>
            <p:spPr>
              <a:xfrm>
                <a:off x="2601875" y="196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3"/>
              <p:cNvSpPr/>
              <p:nvPr/>
            </p:nvSpPr>
            <p:spPr>
              <a:xfrm>
                <a:off x="5288025" y="226350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197" name="Google Shape;197;p3"/>
              <p:cNvSpPr/>
              <p:nvPr/>
            </p:nvSpPr>
            <p:spPr>
              <a:xfrm>
                <a:off x="5948425" y="381875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198" name="Google Shape;198;p3"/>
              <p:cNvSpPr/>
              <p:nvPr/>
            </p:nvSpPr>
            <p:spPr>
              <a:xfrm>
                <a:off x="9020025" y="414275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199" name="Google Shape;199;p3"/>
              <p:cNvSpPr/>
              <p:nvPr/>
            </p:nvSpPr>
            <p:spPr>
              <a:xfrm>
                <a:off x="1588200" y="50550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00" name="Google Shape;200;p3"/>
              <p:cNvSpPr/>
              <p:nvPr/>
            </p:nvSpPr>
            <p:spPr>
              <a:xfrm>
                <a:off x="3636675" y="472350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01" name="Google Shape;201;p3"/>
              <p:cNvSpPr/>
              <p:nvPr/>
            </p:nvSpPr>
            <p:spPr>
              <a:xfrm>
                <a:off x="104275" y="349475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02" name="Google Shape;202;p3"/>
              <p:cNvSpPr/>
              <p:nvPr/>
            </p:nvSpPr>
            <p:spPr>
              <a:xfrm>
                <a:off x="4558675" y="300700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03" name="Google Shape;203;p3"/>
              <p:cNvSpPr/>
              <p:nvPr/>
            </p:nvSpPr>
            <p:spPr>
              <a:xfrm>
                <a:off x="6054325" y="290425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04" name="Google Shape;204;p3"/>
              <p:cNvSpPr/>
              <p:nvPr/>
            </p:nvSpPr>
            <p:spPr>
              <a:xfrm>
                <a:off x="8181475" y="290425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05" name="Google Shape;205;p3"/>
              <p:cNvSpPr/>
              <p:nvPr/>
            </p:nvSpPr>
            <p:spPr>
              <a:xfrm>
                <a:off x="6024800" y="442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3"/>
              <p:cNvSpPr/>
              <p:nvPr/>
            </p:nvSpPr>
            <p:spPr>
              <a:xfrm>
                <a:off x="2292625" y="631975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07" name="Google Shape;207;p3"/>
              <p:cNvSpPr/>
              <p:nvPr/>
            </p:nvSpPr>
            <p:spPr>
              <a:xfrm>
                <a:off x="5464400" y="719975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08" name="Google Shape;208;p3"/>
              <p:cNvSpPr/>
              <p:nvPr/>
            </p:nvSpPr>
            <p:spPr>
              <a:xfrm>
                <a:off x="294450" y="719975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09" name="Google Shape;209;p3"/>
              <p:cNvSpPr/>
              <p:nvPr/>
            </p:nvSpPr>
            <p:spPr>
              <a:xfrm>
                <a:off x="7822650" y="631975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10" name="Google Shape;210;p3"/>
              <p:cNvSpPr/>
              <p:nvPr/>
            </p:nvSpPr>
            <p:spPr>
              <a:xfrm>
                <a:off x="8583225" y="790825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</p:grpSp>
      </p:grpSp>
      <p:sp>
        <p:nvSpPr>
          <p:cNvPr id="211" name="Google Shape;211;p3"/>
          <p:cNvSpPr txBox="1">
            <a:spLocks noGrp="1"/>
          </p:cNvSpPr>
          <p:nvPr>
            <p:ph type="ctrTitle"/>
          </p:nvPr>
        </p:nvSpPr>
        <p:spPr>
          <a:xfrm>
            <a:off x="1632600" y="1673063"/>
            <a:ext cx="5878800" cy="1303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12" name="Google Shape;212;p3"/>
          <p:cNvSpPr txBox="1">
            <a:spLocks noGrp="1"/>
          </p:cNvSpPr>
          <p:nvPr>
            <p:ph type="subTitle" idx="1"/>
          </p:nvPr>
        </p:nvSpPr>
        <p:spPr>
          <a:xfrm>
            <a:off x="1632600" y="3073838"/>
            <a:ext cx="5878800" cy="396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 rtl="0"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800"/>
              </a:spcBef>
              <a:spcAft>
                <a:spcPts val="80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gradFill>
          <a:gsLst>
            <a:gs pos="0">
              <a:schemeClr val="dk1"/>
            </a:gs>
            <a:gs pos="67000">
              <a:schemeClr val="accent1"/>
            </a:gs>
            <a:gs pos="100000">
              <a:srgbClr val="B4A7D6"/>
            </a:gs>
          </a:gsLst>
          <a:lin ang="5400012" scaled="0"/>
        </a:gradFill>
        <a:effectLst/>
      </p:bgPr>
    </p:bg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oogle Shape;214;p4"/>
          <p:cNvGrpSpPr/>
          <p:nvPr/>
        </p:nvGrpSpPr>
        <p:grpSpPr>
          <a:xfrm>
            <a:off x="-1" y="50550"/>
            <a:ext cx="10370867" cy="5287714"/>
            <a:chOff x="-1" y="50550"/>
            <a:chExt cx="10370867" cy="5287714"/>
          </a:xfrm>
        </p:grpSpPr>
        <p:sp>
          <p:nvSpPr>
            <p:cNvPr id="215" name="Google Shape;215;p4"/>
            <p:cNvSpPr/>
            <p:nvPr/>
          </p:nvSpPr>
          <p:spPr>
            <a:xfrm>
              <a:off x="8" y="2753964"/>
              <a:ext cx="4022282" cy="1727094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C5E0FE">
                    <a:alpha val="34509"/>
                  </a:srgbClr>
                </a:gs>
                <a:gs pos="100000">
                  <a:srgbClr val="6D9EEB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4"/>
            <p:cNvSpPr/>
            <p:nvPr/>
          </p:nvSpPr>
          <p:spPr>
            <a:xfrm>
              <a:off x="2934697" y="3638722"/>
              <a:ext cx="2412605" cy="1105172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C5E0FE">
                    <a:alpha val="34509"/>
                  </a:srgbClr>
                </a:gs>
                <a:gs pos="100000">
                  <a:srgbClr val="6D9EEB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7" name="Google Shape;217;p4"/>
            <p:cNvSpPr/>
            <p:nvPr/>
          </p:nvSpPr>
          <p:spPr>
            <a:xfrm>
              <a:off x="4121250" y="3038789"/>
              <a:ext cx="2282313" cy="777338"/>
            </a:xfrm>
            <a:custGeom>
              <a:avLst/>
              <a:gdLst/>
              <a:ahLst/>
              <a:cxnLst/>
              <a:rect l="l" t="t" r="r" b="b"/>
              <a:pathLst>
                <a:path w="2870834" h="977784" extrusionOk="0">
                  <a:moveTo>
                    <a:pt x="2870835" y="977785"/>
                  </a:moveTo>
                  <a:cubicBezTo>
                    <a:pt x="2845943" y="605751"/>
                    <a:pt x="2524252" y="324312"/>
                    <a:pt x="2152206" y="349172"/>
                  </a:cubicBezTo>
                  <a:cubicBezTo>
                    <a:pt x="2121916" y="351192"/>
                    <a:pt x="2091817" y="355256"/>
                    <a:pt x="2062099" y="361326"/>
                  </a:cubicBezTo>
                  <a:cubicBezTo>
                    <a:pt x="1974025" y="87578"/>
                    <a:pt x="1680655" y="-62923"/>
                    <a:pt x="1406906" y="25176"/>
                  </a:cubicBezTo>
                  <a:cubicBezTo>
                    <a:pt x="1329372" y="50126"/>
                    <a:pt x="1258760" y="92925"/>
                    <a:pt x="1200785" y="150125"/>
                  </a:cubicBezTo>
                  <a:cubicBezTo>
                    <a:pt x="925068" y="68357"/>
                    <a:pt x="635318" y="225570"/>
                    <a:pt x="553530" y="501274"/>
                  </a:cubicBezTo>
                  <a:cubicBezTo>
                    <a:pt x="543623" y="534656"/>
                    <a:pt x="537084" y="568952"/>
                    <a:pt x="534035" y="603643"/>
                  </a:cubicBezTo>
                  <a:cubicBezTo>
                    <a:pt x="325882" y="529640"/>
                    <a:pt x="97092" y="638409"/>
                    <a:pt x="23114" y="846587"/>
                  </a:cubicBezTo>
                  <a:cubicBezTo>
                    <a:pt x="8128" y="888726"/>
                    <a:pt x="318" y="933068"/>
                    <a:pt x="0" y="977785"/>
                  </a:cubicBezTo>
                  <a:close/>
                </a:path>
              </a:pathLst>
            </a:custGeom>
            <a:gradFill>
              <a:gsLst>
                <a:gs pos="0">
                  <a:srgbClr val="C5E0FE">
                    <a:alpha val="34509"/>
                  </a:srgbClr>
                </a:gs>
                <a:gs pos="100000">
                  <a:srgbClr val="6D9EEB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4"/>
            <p:cNvSpPr/>
            <p:nvPr/>
          </p:nvSpPr>
          <p:spPr>
            <a:xfrm>
              <a:off x="4436987" y="3517239"/>
              <a:ext cx="3817064" cy="1638977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C5E0FE">
                    <a:alpha val="34509"/>
                  </a:srgbClr>
                </a:gs>
                <a:gs pos="100000">
                  <a:srgbClr val="6D9EEB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9" name="Google Shape;219;p4"/>
            <p:cNvSpPr/>
            <p:nvPr/>
          </p:nvSpPr>
          <p:spPr>
            <a:xfrm>
              <a:off x="545777" y="4126981"/>
              <a:ext cx="2700819" cy="1029253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C5E0FE">
                    <a:alpha val="34509"/>
                  </a:srgbClr>
                </a:gs>
                <a:gs pos="100000">
                  <a:srgbClr val="6D9EEB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4"/>
            <p:cNvSpPr/>
            <p:nvPr/>
          </p:nvSpPr>
          <p:spPr>
            <a:xfrm flipH="1">
              <a:off x="-1" y="3517248"/>
              <a:ext cx="1483687" cy="679651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C5E0FE">
                    <a:alpha val="34509"/>
                  </a:srgbClr>
                </a:gs>
                <a:gs pos="100000">
                  <a:srgbClr val="6D9EEB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4"/>
            <p:cNvSpPr/>
            <p:nvPr/>
          </p:nvSpPr>
          <p:spPr>
            <a:xfrm>
              <a:off x="6498024" y="3944922"/>
              <a:ext cx="3656211" cy="1393342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C5E0FE">
                    <a:alpha val="34509"/>
                  </a:srgbClr>
                </a:gs>
                <a:gs pos="100000">
                  <a:srgbClr val="6D9EEB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2" name="Google Shape;222;p4"/>
            <p:cNvSpPr/>
            <p:nvPr/>
          </p:nvSpPr>
          <p:spPr>
            <a:xfrm flipH="1">
              <a:off x="6348583" y="2926377"/>
              <a:ext cx="4022282" cy="1727094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C5E0FE">
                    <a:alpha val="34509"/>
                  </a:srgbClr>
                </a:gs>
                <a:gs pos="100000">
                  <a:srgbClr val="6D9EEB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23" name="Google Shape;223;p4"/>
            <p:cNvGrpSpPr/>
            <p:nvPr/>
          </p:nvGrpSpPr>
          <p:grpSpPr>
            <a:xfrm>
              <a:off x="352648" y="1966851"/>
              <a:ext cx="408036" cy="3176572"/>
              <a:chOff x="967895" y="415018"/>
              <a:chExt cx="628714" cy="4895318"/>
            </a:xfrm>
          </p:grpSpPr>
          <p:sp>
            <p:nvSpPr>
              <p:cNvPr id="224" name="Google Shape;224;p4"/>
              <p:cNvSpPr/>
              <p:nvPr/>
            </p:nvSpPr>
            <p:spPr>
              <a:xfrm>
                <a:off x="1207111" y="963637"/>
                <a:ext cx="150300" cy="43467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C5E0FE">
                      <a:alpha val="34509"/>
                      <a:alpha val="16200"/>
                    </a:srgbClr>
                  </a:gs>
                  <a:gs pos="100000">
                    <a:srgbClr val="6D9EEB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25" name="Google Shape;225;p4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226" name="Google Shape;226;p4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27" name="Google Shape;227;p4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28" name="Google Shape;228;p4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29" name="Google Shape;229;p4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30" name="Google Shape;230;p4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31" name="Google Shape;231;p4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32" name="Google Shape;232;p4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33" name="Google Shape;233;p4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234" name="Google Shape;234;p4"/>
            <p:cNvGrpSpPr/>
            <p:nvPr/>
          </p:nvGrpSpPr>
          <p:grpSpPr>
            <a:xfrm>
              <a:off x="1127772" y="2922213"/>
              <a:ext cx="300714" cy="2221192"/>
              <a:chOff x="967895" y="415018"/>
              <a:chExt cx="628714" cy="4643930"/>
            </a:xfrm>
          </p:grpSpPr>
          <p:sp>
            <p:nvSpPr>
              <p:cNvPr id="235" name="Google Shape;235;p4"/>
              <p:cNvSpPr/>
              <p:nvPr/>
            </p:nvSpPr>
            <p:spPr>
              <a:xfrm>
                <a:off x="1207134" y="963649"/>
                <a:ext cx="150300" cy="40953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C5E0FE">
                      <a:alpha val="34509"/>
                      <a:alpha val="16200"/>
                    </a:srgbClr>
                  </a:gs>
                  <a:gs pos="100000">
                    <a:srgbClr val="6D9EEB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36" name="Google Shape;236;p4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237" name="Google Shape;237;p4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38" name="Google Shape;238;p4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39" name="Google Shape;239;p4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0" name="Google Shape;240;p4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1" name="Google Shape;241;p4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2" name="Google Shape;242;p4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3" name="Google Shape;243;p4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4" name="Google Shape;244;p4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245" name="Google Shape;245;p4"/>
            <p:cNvGrpSpPr/>
            <p:nvPr/>
          </p:nvGrpSpPr>
          <p:grpSpPr>
            <a:xfrm>
              <a:off x="7817748" y="1079748"/>
              <a:ext cx="408036" cy="4063663"/>
              <a:chOff x="967895" y="415018"/>
              <a:chExt cx="628714" cy="6262387"/>
            </a:xfrm>
          </p:grpSpPr>
          <p:sp>
            <p:nvSpPr>
              <p:cNvPr id="246" name="Google Shape;246;p4"/>
              <p:cNvSpPr/>
              <p:nvPr/>
            </p:nvSpPr>
            <p:spPr>
              <a:xfrm>
                <a:off x="1207111" y="963605"/>
                <a:ext cx="150300" cy="57138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C5E0FE">
                      <a:alpha val="34509"/>
                      <a:alpha val="16200"/>
                    </a:srgbClr>
                  </a:gs>
                  <a:gs pos="100000">
                    <a:srgbClr val="6D9EEB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47" name="Google Shape;247;p4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248" name="Google Shape;248;p4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49" name="Google Shape;249;p4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0" name="Google Shape;250;p4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1" name="Google Shape;251;p4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2" name="Google Shape;252;p4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3" name="Google Shape;253;p4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4" name="Google Shape;254;p4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55" name="Google Shape;255;p4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256" name="Google Shape;256;p4"/>
            <p:cNvGrpSpPr/>
            <p:nvPr/>
          </p:nvGrpSpPr>
          <p:grpSpPr>
            <a:xfrm>
              <a:off x="7200036" y="3718572"/>
              <a:ext cx="284493" cy="1424795"/>
              <a:chOff x="967895" y="415018"/>
              <a:chExt cx="628714" cy="3148718"/>
            </a:xfrm>
          </p:grpSpPr>
          <p:sp>
            <p:nvSpPr>
              <p:cNvPr id="257" name="Google Shape;257;p4"/>
              <p:cNvSpPr/>
              <p:nvPr/>
            </p:nvSpPr>
            <p:spPr>
              <a:xfrm>
                <a:off x="1207096" y="963636"/>
                <a:ext cx="150300" cy="26001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C5E0FE">
                      <a:alpha val="34509"/>
                      <a:alpha val="16200"/>
                    </a:srgbClr>
                  </a:gs>
                  <a:gs pos="100000">
                    <a:srgbClr val="6D9EEB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58" name="Google Shape;258;p4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259" name="Google Shape;259;p4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0" name="Google Shape;260;p4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1" name="Google Shape;261;p4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2" name="Google Shape;262;p4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3" name="Google Shape;263;p4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4" name="Google Shape;264;p4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5" name="Google Shape;265;p4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66" name="Google Shape;266;p4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267" name="Google Shape;267;p4"/>
            <p:cNvGrpSpPr/>
            <p:nvPr/>
          </p:nvGrpSpPr>
          <p:grpSpPr>
            <a:xfrm>
              <a:off x="8299552" y="3133869"/>
              <a:ext cx="333219" cy="2017814"/>
              <a:chOff x="967895" y="415018"/>
              <a:chExt cx="628714" cy="3807196"/>
            </a:xfrm>
          </p:grpSpPr>
          <p:sp>
            <p:nvSpPr>
              <p:cNvPr id="268" name="Google Shape;268;p4"/>
              <p:cNvSpPr/>
              <p:nvPr/>
            </p:nvSpPr>
            <p:spPr>
              <a:xfrm>
                <a:off x="1207136" y="963615"/>
                <a:ext cx="150300" cy="32586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C5E0FE">
                      <a:alpha val="34509"/>
                      <a:alpha val="16200"/>
                    </a:srgbClr>
                  </a:gs>
                  <a:gs pos="100000">
                    <a:srgbClr val="6D9EEB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9" name="Google Shape;269;p4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270" name="Google Shape;270;p4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1" name="Google Shape;271;p4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2" name="Google Shape;272;p4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3" name="Google Shape;273;p4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4" name="Google Shape;274;p4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5" name="Google Shape;275;p4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6" name="Google Shape;276;p4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277" name="Google Shape;277;p4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278" name="Google Shape;278;p4"/>
            <p:cNvGrpSpPr/>
            <p:nvPr/>
          </p:nvGrpSpPr>
          <p:grpSpPr>
            <a:xfrm>
              <a:off x="104275" y="50550"/>
              <a:ext cx="8948150" cy="772675"/>
              <a:chOff x="104275" y="50550"/>
              <a:chExt cx="8948150" cy="772675"/>
            </a:xfrm>
          </p:grpSpPr>
          <p:sp>
            <p:nvSpPr>
              <p:cNvPr id="279" name="Google Shape;279;p4"/>
              <p:cNvSpPr/>
              <p:nvPr/>
            </p:nvSpPr>
            <p:spPr>
              <a:xfrm>
                <a:off x="86948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80" name="Google Shape;280;p4"/>
              <p:cNvSpPr/>
              <p:nvPr/>
            </p:nvSpPr>
            <p:spPr>
              <a:xfrm>
                <a:off x="5156375" y="146713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81" name="Google Shape;281;p4"/>
              <p:cNvSpPr/>
              <p:nvPr/>
            </p:nvSpPr>
            <p:spPr>
              <a:xfrm>
                <a:off x="7219963" y="349471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82" name="Google Shape;282;p4"/>
              <p:cNvSpPr/>
              <p:nvPr/>
            </p:nvSpPr>
            <p:spPr>
              <a:xfrm>
                <a:off x="7252363" y="114324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83" name="Google Shape;283;p4"/>
              <p:cNvSpPr/>
              <p:nvPr/>
            </p:nvSpPr>
            <p:spPr>
              <a:xfrm>
                <a:off x="7998675" y="22635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84" name="Google Shape;284;p4"/>
              <p:cNvSpPr/>
              <p:nvPr/>
            </p:nvSpPr>
            <p:spPr>
              <a:xfrm>
                <a:off x="6352675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85" name="Google Shape;285;p4"/>
              <p:cNvSpPr/>
              <p:nvPr/>
            </p:nvSpPr>
            <p:spPr>
              <a:xfrm>
                <a:off x="373670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86" name="Google Shape;286;p4"/>
              <p:cNvSpPr/>
              <p:nvPr/>
            </p:nvSpPr>
            <p:spPr>
              <a:xfrm>
                <a:off x="2805625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87" name="Google Shape;287;p4"/>
              <p:cNvSpPr/>
              <p:nvPr/>
            </p:nvSpPr>
            <p:spPr>
              <a:xfrm>
                <a:off x="191375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88" name="Google Shape;288;p4"/>
              <p:cNvSpPr/>
              <p:nvPr/>
            </p:nvSpPr>
            <p:spPr>
              <a:xfrm>
                <a:off x="3266675" y="1143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89" name="Google Shape;289;p4"/>
              <p:cNvSpPr/>
              <p:nvPr/>
            </p:nvSpPr>
            <p:spPr>
              <a:xfrm>
                <a:off x="2620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90" name="Google Shape;290;p4"/>
              <p:cNvSpPr/>
              <p:nvPr/>
            </p:nvSpPr>
            <p:spPr>
              <a:xfrm>
                <a:off x="1279125" y="2208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91" name="Google Shape;291;p4"/>
              <p:cNvSpPr/>
              <p:nvPr/>
            </p:nvSpPr>
            <p:spPr>
              <a:xfrm>
                <a:off x="10551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92" name="Google Shape;292;p4"/>
              <p:cNvSpPr/>
              <p:nvPr/>
            </p:nvSpPr>
            <p:spPr>
              <a:xfrm>
                <a:off x="872350" y="3523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3" name="Google Shape;293;p4"/>
              <p:cNvSpPr/>
              <p:nvPr/>
            </p:nvSpPr>
            <p:spPr>
              <a:xfrm>
                <a:off x="7014788" y="2609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4" name="Google Shape;294;p4"/>
              <p:cNvSpPr/>
              <p:nvPr/>
            </p:nvSpPr>
            <p:spPr>
              <a:xfrm>
                <a:off x="8777500" y="3199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5" name="Google Shape;295;p4"/>
              <p:cNvSpPr/>
              <p:nvPr/>
            </p:nvSpPr>
            <p:spPr>
              <a:xfrm>
                <a:off x="4467225" y="1913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6" name="Google Shape;296;p4"/>
              <p:cNvSpPr/>
              <p:nvPr/>
            </p:nvSpPr>
            <p:spPr>
              <a:xfrm>
                <a:off x="2601875" y="196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7" name="Google Shape;297;p4"/>
              <p:cNvSpPr/>
              <p:nvPr/>
            </p:nvSpPr>
            <p:spPr>
              <a:xfrm>
                <a:off x="5288025" y="226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98" name="Google Shape;298;p4"/>
              <p:cNvSpPr/>
              <p:nvPr/>
            </p:nvSpPr>
            <p:spPr>
              <a:xfrm>
                <a:off x="5948425" y="3818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299" name="Google Shape;299;p4"/>
              <p:cNvSpPr/>
              <p:nvPr/>
            </p:nvSpPr>
            <p:spPr>
              <a:xfrm>
                <a:off x="9020025" y="4142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00" name="Google Shape;300;p4"/>
              <p:cNvSpPr/>
              <p:nvPr/>
            </p:nvSpPr>
            <p:spPr>
              <a:xfrm>
                <a:off x="1588200" y="505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01" name="Google Shape;301;p4"/>
              <p:cNvSpPr/>
              <p:nvPr/>
            </p:nvSpPr>
            <p:spPr>
              <a:xfrm>
                <a:off x="36366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02" name="Google Shape;302;p4"/>
              <p:cNvSpPr/>
              <p:nvPr/>
            </p:nvSpPr>
            <p:spPr>
              <a:xfrm>
                <a:off x="104275" y="3494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03" name="Google Shape;303;p4"/>
              <p:cNvSpPr/>
              <p:nvPr/>
            </p:nvSpPr>
            <p:spPr>
              <a:xfrm>
                <a:off x="4558675" y="30070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04" name="Google Shape;304;p4"/>
              <p:cNvSpPr/>
              <p:nvPr/>
            </p:nvSpPr>
            <p:spPr>
              <a:xfrm>
                <a:off x="6054325" y="2904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05" name="Google Shape;305;p4"/>
              <p:cNvSpPr/>
              <p:nvPr/>
            </p:nvSpPr>
            <p:spPr>
              <a:xfrm>
                <a:off x="8181475" y="2904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06" name="Google Shape;306;p4"/>
              <p:cNvSpPr/>
              <p:nvPr/>
            </p:nvSpPr>
            <p:spPr>
              <a:xfrm>
                <a:off x="6024800" y="442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307;p4"/>
              <p:cNvSpPr/>
              <p:nvPr/>
            </p:nvSpPr>
            <p:spPr>
              <a:xfrm>
                <a:off x="2292625" y="631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08" name="Google Shape;308;p4"/>
              <p:cNvSpPr/>
              <p:nvPr/>
            </p:nvSpPr>
            <p:spPr>
              <a:xfrm>
                <a:off x="546440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09" name="Google Shape;309;p4"/>
              <p:cNvSpPr/>
              <p:nvPr/>
            </p:nvSpPr>
            <p:spPr>
              <a:xfrm>
                <a:off x="29445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10" name="Google Shape;310;p4"/>
              <p:cNvSpPr/>
              <p:nvPr/>
            </p:nvSpPr>
            <p:spPr>
              <a:xfrm>
                <a:off x="7822650" y="6319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11" name="Google Shape;311;p4"/>
              <p:cNvSpPr/>
              <p:nvPr/>
            </p:nvSpPr>
            <p:spPr>
              <a:xfrm>
                <a:off x="8583225" y="7908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</p:grpSp>
      </p:grpSp>
      <p:sp>
        <p:nvSpPr>
          <p:cNvPr id="312" name="Google Shape;312;p4"/>
          <p:cNvSpPr txBox="1">
            <a:spLocks noGrp="1"/>
          </p:cNvSpPr>
          <p:nvPr>
            <p:ph type="body" idx="1"/>
          </p:nvPr>
        </p:nvSpPr>
        <p:spPr>
          <a:xfrm>
            <a:off x="1675575" y="2161800"/>
            <a:ext cx="5778600" cy="819900"/>
          </a:xfrm>
          <a:prstGeom prst="rect">
            <a:avLst/>
          </a:prstGeom>
          <a:effectLst>
            <a:outerShdw blurRad="28575" dist="9525" dir="5400000" algn="bl" rotWithShape="0">
              <a:schemeClr val="dk1">
                <a:alpha val="38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4064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ce Grotesk Light"/>
              <a:buChar char="➢"/>
              <a:defRPr sz="2800">
                <a:solidFill>
                  <a:schemeClr val="l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1pPr>
            <a:lvl2pPr marL="914400" lvl="1" indent="-40640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ce Grotesk Light"/>
              <a:buChar char="▻"/>
              <a:defRPr sz="2800">
                <a:solidFill>
                  <a:schemeClr val="l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2pPr>
            <a:lvl3pPr marL="1371600" lvl="2" indent="-40640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ce Grotesk Light"/>
              <a:buChar char="■"/>
              <a:defRPr sz="2800">
                <a:solidFill>
                  <a:schemeClr val="l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3pPr>
            <a:lvl4pPr marL="1828800" lvl="3" indent="-40640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ce Grotesk Light"/>
              <a:buChar char="●"/>
              <a:defRPr sz="2800">
                <a:solidFill>
                  <a:schemeClr val="l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4pPr>
            <a:lvl5pPr marL="2286000" lvl="4" indent="-40640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ce Grotesk Light"/>
              <a:buChar char="○"/>
              <a:defRPr sz="2800">
                <a:solidFill>
                  <a:schemeClr val="l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5pPr>
            <a:lvl6pPr marL="2743200" lvl="5" indent="-40640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ce Grotesk Light"/>
              <a:buChar char="■"/>
              <a:defRPr sz="2800">
                <a:solidFill>
                  <a:schemeClr val="l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6pPr>
            <a:lvl7pPr marL="3200400" lvl="6" indent="-40640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ce Grotesk Light"/>
              <a:buChar char="●"/>
              <a:defRPr sz="2800">
                <a:solidFill>
                  <a:schemeClr val="l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7pPr>
            <a:lvl8pPr marL="3657600" lvl="7" indent="-40640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ce Grotesk Light"/>
              <a:buChar char="○"/>
              <a:defRPr sz="2800">
                <a:solidFill>
                  <a:schemeClr val="l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8pPr>
            <a:lvl9pPr marL="4114800" lvl="8" indent="-406400" algn="ctr" rtl="0">
              <a:spcBef>
                <a:spcPts val="800"/>
              </a:spcBef>
              <a:spcAft>
                <a:spcPts val="800"/>
              </a:spcAft>
              <a:buClr>
                <a:schemeClr val="lt1"/>
              </a:buClr>
              <a:buSzPts val="2800"/>
              <a:buFont typeface="Space Grotesk Light"/>
              <a:buChar char="■"/>
              <a:defRPr sz="2800">
                <a:solidFill>
                  <a:schemeClr val="l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9pPr>
          </a:lstStyle>
          <a:p>
            <a:endParaRPr/>
          </a:p>
        </p:txBody>
      </p:sp>
      <p:sp>
        <p:nvSpPr>
          <p:cNvPr id="313" name="Google Shape;313;p4"/>
          <p:cNvSpPr txBox="1">
            <a:spLocks noGrp="1"/>
          </p:cNvSpPr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5" name="Google Shape;315;p5"/>
          <p:cNvGrpSpPr/>
          <p:nvPr/>
        </p:nvGrpSpPr>
        <p:grpSpPr>
          <a:xfrm>
            <a:off x="104275" y="50550"/>
            <a:ext cx="10266591" cy="5287714"/>
            <a:chOff x="104275" y="50550"/>
            <a:chExt cx="10266591" cy="5287714"/>
          </a:xfrm>
        </p:grpSpPr>
        <p:sp>
          <p:nvSpPr>
            <p:cNvPr id="316" name="Google Shape;316;p5"/>
            <p:cNvSpPr/>
            <p:nvPr/>
          </p:nvSpPr>
          <p:spPr>
            <a:xfrm>
              <a:off x="2444298" y="3856703"/>
              <a:ext cx="2558390" cy="1098526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7" name="Google Shape;317;p5"/>
            <p:cNvSpPr/>
            <p:nvPr/>
          </p:nvSpPr>
          <p:spPr>
            <a:xfrm>
              <a:off x="5295333" y="4495140"/>
              <a:ext cx="1449771" cy="493781"/>
            </a:xfrm>
            <a:custGeom>
              <a:avLst/>
              <a:gdLst/>
              <a:ahLst/>
              <a:cxnLst/>
              <a:rect l="l" t="t" r="r" b="b"/>
              <a:pathLst>
                <a:path w="2870834" h="977784" extrusionOk="0">
                  <a:moveTo>
                    <a:pt x="2870835" y="977785"/>
                  </a:moveTo>
                  <a:cubicBezTo>
                    <a:pt x="2845943" y="605751"/>
                    <a:pt x="2524252" y="324312"/>
                    <a:pt x="2152206" y="349172"/>
                  </a:cubicBezTo>
                  <a:cubicBezTo>
                    <a:pt x="2121916" y="351192"/>
                    <a:pt x="2091817" y="355256"/>
                    <a:pt x="2062099" y="361326"/>
                  </a:cubicBezTo>
                  <a:cubicBezTo>
                    <a:pt x="1974025" y="87578"/>
                    <a:pt x="1680655" y="-62923"/>
                    <a:pt x="1406906" y="25176"/>
                  </a:cubicBezTo>
                  <a:cubicBezTo>
                    <a:pt x="1329372" y="50126"/>
                    <a:pt x="1258760" y="92925"/>
                    <a:pt x="1200785" y="150125"/>
                  </a:cubicBezTo>
                  <a:cubicBezTo>
                    <a:pt x="925068" y="68357"/>
                    <a:pt x="635318" y="225570"/>
                    <a:pt x="553530" y="501274"/>
                  </a:cubicBezTo>
                  <a:cubicBezTo>
                    <a:pt x="543623" y="534656"/>
                    <a:pt x="537084" y="568952"/>
                    <a:pt x="534035" y="603643"/>
                  </a:cubicBezTo>
                  <a:cubicBezTo>
                    <a:pt x="325882" y="529640"/>
                    <a:pt x="97092" y="638409"/>
                    <a:pt x="23114" y="846587"/>
                  </a:cubicBezTo>
                  <a:cubicBezTo>
                    <a:pt x="8128" y="888726"/>
                    <a:pt x="318" y="933068"/>
                    <a:pt x="0" y="9777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5"/>
            <p:cNvSpPr/>
            <p:nvPr/>
          </p:nvSpPr>
          <p:spPr>
            <a:xfrm>
              <a:off x="4159304" y="3962484"/>
              <a:ext cx="1535294" cy="703291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5"/>
            <p:cNvSpPr/>
            <p:nvPr/>
          </p:nvSpPr>
          <p:spPr>
            <a:xfrm>
              <a:off x="4832518" y="3687079"/>
              <a:ext cx="3420308" cy="1468618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0" name="Google Shape;320;p5"/>
            <p:cNvSpPr/>
            <p:nvPr/>
          </p:nvSpPr>
          <p:spPr>
            <a:xfrm>
              <a:off x="2867782" y="4501768"/>
              <a:ext cx="1717868" cy="654661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1" name="Google Shape;321;p5"/>
            <p:cNvSpPr/>
            <p:nvPr/>
          </p:nvSpPr>
          <p:spPr>
            <a:xfrm flipH="1">
              <a:off x="2057325" y="4709438"/>
              <a:ext cx="941819" cy="431431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2" name="Google Shape;322;p5"/>
            <p:cNvSpPr/>
            <p:nvPr/>
          </p:nvSpPr>
          <p:spPr>
            <a:xfrm>
              <a:off x="6498024" y="3944922"/>
              <a:ext cx="3656211" cy="1393342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3" name="Google Shape;323;p5"/>
            <p:cNvSpPr/>
            <p:nvPr/>
          </p:nvSpPr>
          <p:spPr>
            <a:xfrm flipH="1">
              <a:off x="6348583" y="2926377"/>
              <a:ext cx="4022282" cy="1727094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24" name="Google Shape;324;p5"/>
            <p:cNvGrpSpPr/>
            <p:nvPr/>
          </p:nvGrpSpPr>
          <p:grpSpPr>
            <a:xfrm>
              <a:off x="7817748" y="1079748"/>
              <a:ext cx="408036" cy="4063663"/>
              <a:chOff x="967895" y="415018"/>
              <a:chExt cx="628714" cy="6262387"/>
            </a:xfrm>
          </p:grpSpPr>
          <p:sp>
            <p:nvSpPr>
              <p:cNvPr id="325" name="Google Shape;325;p5"/>
              <p:cNvSpPr/>
              <p:nvPr/>
            </p:nvSpPr>
            <p:spPr>
              <a:xfrm>
                <a:off x="1207111" y="963605"/>
                <a:ext cx="150300" cy="57138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26" name="Google Shape;326;p5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327" name="Google Shape;327;p5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28" name="Google Shape;328;p5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29" name="Google Shape;329;p5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0" name="Google Shape;330;p5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1" name="Google Shape;331;p5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2" name="Google Shape;332;p5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3" name="Google Shape;333;p5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4" name="Google Shape;334;p5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335" name="Google Shape;335;p5"/>
            <p:cNvGrpSpPr/>
            <p:nvPr/>
          </p:nvGrpSpPr>
          <p:grpSpPr>
            <a:xfrm>
              <a:off x="7200036" y="3718572"/>
              <a:ext cx="284493" cy="1424795"/>
              <a:chOff x="967895" y="415018"/>
              <a:chExt cx="628714" cy="3148718"/>
            </a:xfrm>
          </p:grpSpPr>
          <p:sp>
            <p:nvSpPr>
              <p:cNvPr id="336" name="Google Shape;336;p5"/>
              <p:cNvSpPr/>
              <p:nvPr/>
            </p:nvSpPr>
            <p:spPr>
              <a:xfrm>
                <a:off x="1207096" y="963636"/>
                <a:ext cx="150300" cy="26001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37" name="Google Shape;337;p5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338" name="Google Shape;338;p5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9" name="Google Shape;339;p5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40" name="Google Shape;340;p5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41" name="Google Shape;341;p5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42" name="Google Shape;342;p5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43" name="Google Shape;343;p5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44" name="Google Shape;344;p5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45" name="Google Shape;345;p5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346" name="Google Shape;346;p5"/>
            <p:cNvGrpSpPr/>
            <p:nvPr/>
          </p:nvGrpSpPr>
          <p:grpSpPr>
            <a:xfrm>
              <a:off x="8299552" y="3133869"/>
              <a:ext cx="333219" cy="2017814"/>
              <a:chOff x="967895" y="415018"/>
              <a:chExt cx="628714" cy="3807196"/>
            </a:xfrm>
          </p:grpSpPr>
          <p:sp>
            <p:nvSpPr>
              <p:cNvPr id="347" name="Google Shape;347;p5"/>
              <p:cNvSpPr/>
              <p:nvPr/>
            </p:nvSpPr>
            <p:spPr>
              <a:xfrm>
                <a:off x="1207136" y="963615"/>
                <a:ext cx="150300" cy="32586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348" name="Google Shape;348;p5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349" name="Google Shape;349;p5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50" name="Google Shape;350;p5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51" name="Google Shape;351;p5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52" name="Google Shape;352;p5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53" name="Google Shape;353;p5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54" name="Google Shape;354;p5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55" name="Google Shape;355;p5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56" name="Google Shape;356;p5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357" name="Google Shape;357;p5"/>
            <p:cNvGrpSpPr/>
            <p:nvPr/>
          </p:nvGrpSpPr>
          <p:grpSpPr>
            <a:xfrm>
              <a:off x="104275" y="50550"/>
              <a:ext cx="8948150" cy="772675"/>
              <a:chOff x="104275" y="50550"/>
              <a:chExt cx="8948150" cy="772675"/>
            </a:xfrm>
          </p:grpSpPr>
          <p:sp>
            <p:nvSpPr>
              <p:cNvPr id="358" name="Google Shape;358;p5"/>
              <p:cNvSpPr/>
              <p:nvPr/>
            </p:nvSpPr>
            <p:spPr>
              <a:xfrm>
                <a:off x="86948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59" name="Google Shape;359;p5"/>
              <p:cNvSpPr/>
              <p:nvPr/>
            </p:nvSpPr>
            <p:spPr>
              <a:xfrm>
                <a:off x="5156375" y="146713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60" name="Google Shape;360;p5"/>
              <p:cNvSpPr/>
              <p:nvPr/>
            </p:nvSpPr>
            <p:spPr>
              <a:xfrm>
                <a:off x="7219963" y="349471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61" name="Google Shape;361;p5"/>
              <p:cNvSpPr/>
              <p:nvPr/>
            </p:nvSpPr>
            <p:spPr>
              <a:xfrm>
                <a:off x="7252363" y="114324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62" name="Google Shape;362;p5"/>
              <p:cNvSpPr/>
              <p:nvPr/>
            </p:nvSpPr>
            <p:spPr>
              <a:xfrm>
                <a:off x="7998675" y="22635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63" name="Google Shape;363;p5"/>
              <p:cNvSpPr/>
              <p:nvPr/>
            </p:nvSpPr>
            <p:spPr>
              <a:xfrm>
                <a:off x="6352675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64" name="Google Shape;364;p5"/>
              <p:cNvSpPr/>
              <p:nvPr/>
            </p:nvSpPr>
            <p:spPr>
              <a:xfrm>
                <a:off x="373670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65" name="Google Shape;365;p5"/>
              <p:cNvSpPr/>
              <p:nvPr/>
            </p:nvSpPr>
            <p:spPr>
              <a:xfrm>
                <a:off x="2805625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66" name="Google Shape;366;p5"/>
              <p:cNvSpPr/>
              <p:nvPr/>
            </p:nvSpPr>
            <p:spPr>
              <a:xfrm>
                <a:off x="191375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67" name="Google Shape;367;p5"/>
              <p:cNvSpPr/>
              <p:nvPr/>
            </p:nvSpPr>
            <p:spPr>
              <a:xfrm>
                <a:off x="3266675" y="1143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68" name="Google Shape;368;p5"/>
              <p:cNvSpPr/>
              <p:nvPr/>
            </p:nvSpPr>
            <p:spPr>
              <a:xfrm>
                <a:off x="2620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69" name="Google Shape;369;p5"/>
              <p:cNvSpPr/>
              <p:nvPr/>
            </p:nvSpPr>
            <p:spPr>
              <a:xfrm>
                <a:off x="1279125" y="2208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70" name="Google Shape;370;p5"/>
              <p:cNvSpPr/>
              <p:nvPr/>
            </p:nvSpPr>
            <p:spPr>
              <a:xfrm>
                <a:off x="10551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71" name="Google Shape;371;p5"/>
              <p:cNvSpPr/>
              <p:nvPr/>
            </p:nvSpPr>
            <p:spPr>
              <a:xfrm>
                <a:off x="872350" y="3523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372;p5"/>
              <p:cNvSpPr/>
              <p:nvPr/>
            </p:nvSpPr>
            <p:spPr>
              <a:xfrm>
                <a:off x="7014788" y="2609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" name="Google Shape;373;p5"/>
              <p:cNvSpPr/>
              <p:nvPr/>
            </p:nvSpPr>
            <p:spPr>
              <a:xfrm>
                <a:off x="8777500" y="3199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" name="Google Shape;374;p5"/>
              <p:cNvSpPr/>
              <p:nvPr/>
            </p:nvSpPr>
            <p:spPr>
              <a:xfrm>
                <a:off x="4467225" y="1913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" name="Google Shape;375;p5"/>
              <p:cNvSpPr/>
              <p:nvPr/>
            </p:nvSpPr>
            <p:spPr>
              <a:xfrm>
                <a:off x="2601875" y="196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" name="Google Shape;376;p5"/>
              <p:cNvSpPr/>
              <p:nvPr/>
            </p:nvSpPr>
            <p:spPr>
              <a:xfrm>
                <a:off x="5288025" y="226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77" name="Google Shape;377;p5"/>
              <p:cNvSpPr/>
              <p:nvPr/>
            </p:nvSpPr>
            <p:spPr>
              <a:xfrm>
                <a:off x="5948425" y="3818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78" name="Google Shape;378;p5"/>
              <p:cNvSpPr/>
              <p:nvPr/>
            </p:nvSpPr>
            <p:spPr>
              <a:xfrm>
                <a:off x="9020025" y="4142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79" name="Google Shape;379;p5"/>
              <p:cNvSpPr/>
              <p:nvPr/>
            </p:nvSpPr>
            <p:spPr>
              <a:xfrm>
                <a:off x="1588200" y="505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80" name="Google Shape;380;p5"/>
              <p:cNvSpPr/>
              <p:nvPr/>
            </p:nvSpPr>
            <p:spPr>
              <a:xfrm>
                <a:off x="36366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81" name="Google Shape;381;p5"/>
              <p:cNvSpPr/>
              <p:nvPr/>
            </p:nvSpPr>
            <p:spPr>
              <a:xfrm>
                <a:off x="104275" y="3494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82" name="Google Shape;382;p5"/>
              <p:cNvSpPr/>
              <p:nvPr/>
            </p:nvSpPr>
            <p:spPr>
              <a:xfrm>
                <a:off x="4558675" y="30070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83" name="Google Shape;383;p5"/>
              <p:cNvSpPr/>
              <p:nvPr/>
            </p:nvSpPr>
            <p:spPr>
              <a:xfrm>
                <a:off x="6054325" y="2904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84" name="Google Shape;384;p5"/>
              <p:cNvSpPr/>
              <p:nvPr/>
            </p:nvSpPr>
            <p:spPr>
              <a:xfrm>
                <a:off x="8181475" y="2904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85" name="Google Shape;385;p5"/>
              <p:cNvSpPr/>
              <p:nvPr/>
            </p:nvSpPr>
            <p:spPr>
              <a:xfrm>
                <a:off x="6024800" y="442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6" name="Google Shape;386;p5"/>
              <p:cNvSpPr/>
              <p:nvPr/>
            </p:nvSpPr>
            <p:spPr>
              <a:xfrm>
                <a:off x="2292625" y="631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87" name="Google Shape;387;p5"/>
              <p:cNvSpPr/>
              <p:nvPr/>
            </p:nvSpPr>
            <p:spPr>
              <a:xfrm>
                <a:off x="546440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88" name="Google Shape;388;p5"/>
              <p:cNvSpPr/>
              <p:nvPr/>
            </p:nvSpPr>
            <p:spPr>
              <a:xfrm>
                <a:off x="29445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89" name="Google Shape;389;p5"/>
              <p:cNvSpPr/>
              <p:nvPr/>
            </p:nvSpPr>
            <p:spPr>
              <a:xfrm>
                <a:off x="7822650" y="6319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390" name="Google Shape;390;p5"/>
              <p:cNvSpPr/>
              <p:nvPr/>
            </p:nvSpPr>
            <p:spPr>
              <a:xfrm>
                <a:off x="8583225" y="7908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</p:grpSp>
      </p:grpSp>
      <p:sp>
        <p:nvSpPr>
          <p:cNvPr id="391" name="Google Shape;391;p5"/>
          <p:cNvSpPr txBox="1">
            <a:spLocks noGrp="1"/>
          </p:cNvSpPr>
          <p:nvPr>
            <p:ph type="title"/>
          </p:nvPr>
        </p:nvSpPr>
        <p:spPr>
          <a:xfrm>
            <a:off x="855300" y="836000"/>
            <a:ext cx="62409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92" name="Google Shape;392;p5"/>
          <p:cNvSpPr txBox="1">
            <a:spLocks noGrp="1"/>
          </p:cNvSpPr>
          <p:nvPr>
            <p:ph type="body" idx="1"/>
          </p:nvPr>
        </p:nvSpPr>
        <p:spPr>
          <a:xfrm>
            <a:off x="855300" y="1553825"/>
            <a:ext cx="6240900" cy="283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➢"/>
              <a:defRPr/>
            </a:lvl1pPr>
            <a:lvl2pPr marL="914400" lvl="1" indent="-368300" rtl="0">
              <a:spcBef>
                <a:spcPts val="800"/>
              </a:spcBef>
              <a:spcAft>
                <a:spcPts val="0"/>
              </a:spcAft>
              <a:buSzPts val="2200"/>
              <a:buChar char="▻"/>
              <a:defRPr/>
            </a:lvl2pPr>
            <a:lvl3pPr marL="1371600" lvl="2" indent="-368300" rtl="0">
              <a:spcBef>
                <a:spcPts val="800"/>
              </a:spcBef>
              <a:spcAft>
                <a:spcPts val="0"/>
              </a:spcAft>
              <a:buSzPts val="2200"/>
              <a:buChar char="■"/>
              <a:defRPr/>
            </a:lvl3pPr>
            <a:lvl4pPr marL="1828800" lvl="3" indent="-368300" rtl="0">
              <a:spcBef>
                <a:spcPts val="800"/>
              </a:spcBef>
              <a:spcAft>
                <a:spcPts val="0"/>
              </a:spcAft>
              <a:buSzPts val="2200"/>
              <a:buChar char="●"/>
              <a:defRPr/>
            </a:lvl4pPr>
            <a:lvl5pPr marL="2286000" lvl="4" indent="-368300" rtl="0">
              <a:spcBef>
                <a:spcPts val="800"/>
              </a:spcBef>
              <a:spcAft>
                <a:spcPts val="0"/>
              </a:spcAft>
              <a:buSzPts val="2200"/>
              <a:buChar char="○"/>
              <a:defRPr/>
            </a:lvl5pPr>
            <a:lvl6pPr marL="2743200" lvl="5" indent="-368300" rtl="0">
              <a:spcBef>
                <a:spcPts val="800"/>
              </a:spcBef>
              <a:spcAft>
                <a:spcPts val="0"/>
              </a:spcAft>
              <a:buSzPts val="2200"/>
              <a:buChar char="■"/>
              <a:defRPr/>
            </a:lvl6pPr>
            <a:lvl7pPr marL="3200400" lvl="6" indent="-368300" rtl="0">
              <a:spcBef>
                <a:spcPts val="800"/>
              </a:spcBef>
              <a:spcAft>
                <a:spcPts val="0"/>
              </a:spcAft>
              <a:buSzPts val="2200"/>
              <a:buChar char="●"/>
              <a:defRPr/>
            </a:lvl7pPr>
            <a:lvl8pPr marL="3657600" lvl="7" indent="-368300" rtl="0">
              <a:spcBef>
                <a:spcPts val="800"/>
              </a:spcBef>
              <a:spcAft>
                <a:spcPts val="0"/>
              </a:spcAft>
              <a:buSzPts val="2200"/>
              <a:buChar char="○"/>
              <a:defRPr/>
            </a:lvl8pPr>
            <a:lvl9pPr marL="4114800" lvl="8" indent="-368300" rtl="0">
              <a:spcBef>
                <a:spcPts val="800"/>
              </a:spcBef>
              <a:spcAft>
                <a:spcPts val="800"/>
              </a:spcAft>
              <a:buSzPts val="2200"/>
              <a:buChar char="■"/>
              <a:defRPr/>
            </a:lvl9pPr>
          </a:lstStyle>
          <a:p>
            <a:endParaRPr/>
          </a:p>
        </p:txBody>
      </p:sp>
      <p:sp>
        <p:nvSpPr>
          <p:cNvPr id="393" name="Google Shape;393;p5"/>
          <p:cNvSpPr txBox="1">
            <a:spLocks noGrp="1"/>
          </p:cNvSpPr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Google Shape;751;p11"/>
          <p:cNvSpPr txBox="1">
            <a:spLocks noGrp="1"/>
          </p:cNvSpPr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752" name="Google Shape;752;p11"/>
          <p:cNvGrpSpPr/>
          <p:nvPr/>
        </p:nvGrpSpPr>
        <p:grpSpPr>
          <a:xfrm>
            <a:off x="104275" y="50550"/>
            <a:ext cx="10266591" cy="5287714"/>
            <a:chOff x="104275" y="50550"/>
            <a:chExt cx="10266591" cy="5287714"/>
          </a:xfrm>
        </p:grpSpPr>
        <p:sp>
          <p:nvSpPr>
            <p:cNvPr id="753" name="Google Shape;753;p11"/>
            <p:cNvSpPr/>
            <p:nvPr/>
          </p:nvSpPr>
          <p:spPr>
            <a:xfrm>
              <a:off x="2444298" y="3856703"/>
              <a:ext cx="2558390" cy="1098526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4" name="Google Shape;754;p11"/>
            <p:cNvSpPr/>
            <p:nvPr/>
          </p:nvSpPr>
          <p:spPr>
            <a:xfrm>
              <a:off x="5295333" y="4495140"/>
              <a:ext cx="1449771" cy="493781"/>
            </a:xfrm>
            <a:custGeom>
              <a:avLst/>
              <a:gdLst/>
              <a:ahLst/>
              <a:cxnLst/>
              <a:rect l="l" t="t" r="r" b="b"/>
              <a:pathLst>
                <a:path w="2870834" h="977784" extrusionOk="0">
                  <a:moveTo>
                    <a:pt x="2870835" y="977785"/>
                  </a:moveTo>
                  <a:cubicBezTo>
                    <a:pt x="2845943" y="605751"/>
                    <a:pt x="2524252" y="324312"/>
                    <a:pt x="2152206" y="349172"/>
                  </a:cubicBezTo>
                  <a:cubicBezTo>
                    <a:pt x="2121916" y="351192"/>
                    <a:pt x="2091817" y="355256"/>
                    <a:pt x="2062099" y="361326"/>
                  </a:cubicBezTo>
                  <a:cubicBezTo>
                    <a:pt x="1974025" y="87578"/>
                    <a:pt x="1680655" y="-62923"/>
                    <a:pt x="1406906" y="25176"/>
                  </a:cubicBezTo>
                  <a:cubicBezTo>
                    <a:pt x="1329372" y="50126"/>
                    <a:pt x="1258760" y="92925"/>
                    <a:pt x="1200785" y="150125"/>
                  </a:cubicBezTo>
                  <a:cubicBezTo>
                    <a:pt x="925068" y="68357"/>
                    <a:pt x="635318" y="225570"/>
                    <a:pt x="553530" y="501274"/>
                  </a:cubicBezTo>
                  <a:cubicBezTo>
                    <a:pt x="543623" y="534656"/>
                    <a:pt x="537084" y="568952"/>
                    <a:pt x="534035" y="603643"/>
                  </a:cubicBezTo>
                  <a:cubicBezTo>
                    <a:pt x="325882" y="529640"/>
                    <a:pt x="97092" y="638409"/>
                    <a:pt x="23114" y="846587"/>
                  </a:cubicBezTo>
                  <a:cubicBezTo>
                    <a:pt x="8128" y="888726"/>
                    <a:pt x="318" y="933068"/>
                    <a:pt x="0" y="9777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5" name="Google Shape;755;p11"/>
            <p:cNvSpPr/>
            <p:nvPr/>
          </p:nvSpPr>
          <p:spPr>
            <a:xfrm>
              <a:off x="4159304" y="3962484"/>
              <a:ext cx="1535294" cy="703291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6" name="Google Shape;756;p11"/>
            <p:cNvSpPr/>
            <p:nvPr/>
          </p:nvSpPr>
          <p:spPr>
            <a:xfrm>
              <a:off x="4832518" y="3687079"/>
              <a:ext cx="3420308" cy="1468618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7" name="Google Shape;757;p11"/>
            <p:cNvSpPr/>
            <p:nvPr/>
          </p:nvSpPr>
          <p:spPr>
            <a:xfrm>
              <a:off x="2867782" y="4501768"/>
              <a:ext cx="1717868" cy="654661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8" name="Google Shape;758;p11"/>
            <p:cNvSpPr/>
            <p:nvPr/>
          </p:nvSpPr>
          <p:spPr>
            <a:xfrm flipH="1">
              <a:off x="2057325" y="4709438"/>
              <a:ext cx="941819" cy="431431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9" name="Google Shape;759;p11"/>
            <p:cNvSpPr/>
            <p:nvPr/>
          </p:nvSpPr>
          <p:spPr>
            <a:xfrm>
              <a:off x="6498024" y="3944922"/>
              <a:ext cx="3656211" cy="1393342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0" name="Google Shape;760;p11"/>
            <p:cNvSpPr/>
            <p:nvPr/>
          </p:nvSpPr>
          <p:spPr>
            <a:xfrm flipH="1">
              <a:off x="6348583" y="2926377"/>
              <a:ext cx="4022282" cy="1727094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761" name="Google Shape;761;p11"/>
            <p:cNvGrpSpPr/>
            <p:nvPr/>
          </p:nvGrpSpPr>
          <p:grpSpPr>
            <a:xfrm>
              <a:off x="7817748" y="1079748"/>
              <a:ext cx="408036" cy="4063663"/>
              <a:chOff x="967895" y="415018"/>
              <a:chExt cx="628714" cy="6262387"/>
            </a:xfrm>
          </p:grpSpPr>
          <p:sp>
            <p:nvSpPr>
              <p:cNvPr id="762" name="Google Shape;762;p11"/>
              <p:cNvSpPr/>
              <p:nvPr/>
            </p:nvSpPr>
            <p:spPr>
              <a:xfrm>
                <a:off x="1207111" y="963605"/>
                <a:ext cx="150300" cy="57138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763" name="Google Shape;763;p11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764" name="Google Shape;764;p11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65" name="Google Shape;765;p11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66" name="Google Shape;766;p11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67" name="Google Shape;767;p11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68" name="Google Shape;768;p11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69" name="Google Shape;769;p11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70" name="Google Shape;770;p11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71" name="Google Shape;771;p11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772" name="Google Shape;772;p11"/>
            <p:cNvGrpSpPr/>
            <p:nvPr/>
          </p:nvGrpSpPr>
          <p:grpSpPr>
            <a:xfrm>
              <a:off x="7200036" y="3718572"/>
              <a:ext cx="284493" cy="1424795"/>
              <a:chOff x="967895" y="415018"/>
              <a:chExt cx="628714" cy="3148718"/>
            </a:xfrm>
          </p:grpSpPr>
          <p:sp>
            <p:nvSpPr>
              <p:cNvPr id="773" name="Google Shape;773;p11"/>
              <p:cNvSpPr/>
              <p:nvPr/>
            </p:nvSpPr>
            <p:spPr>
              <a:xfrm>
                <a:off x="1207096" y="963636"/>
                <a:ext cx="150300" cy="26001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774" name="Google Shape;774;p11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775" name="Google Shape;775;p11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76" name="Google Shape;776;p11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77" name="Google Shape;777;p11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78" name="Google Shape;778;p11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79" name="Google Shape;779;p11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80" name="Google Shape;780;p11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81" name="Google Shape;781;p11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82" name="Google Shape;782;p11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783" name="Google Shape;783;p11"/>
            <p:cNvGrpSpPr/>
            <p:nvPr/>
          </p:nvGrpSpPr>
          <p:grpSpPr>
            <a:xfrm>
              <a:off x="8299552" y="3133869"/>
              <a:ext cx="333219" cy="2017814"/>
              <a:chOff x="967895" y="415018"/>
              <a:chExt cx="628714" cy="3807196"/>
            </a:xfrm>
          </p:grpSpPr>
          <p:sp>
            <p:nvSpPr>
              <p:cNvPr id="784" name="Google Shape;784;p11"/>
              <p:cNvSpPr/>
              <p:nvPr/>
            </p:nvSpPr>
            <p:spPr>
              <a:xfrm>
                <a:off x="1207136" y="963615"/>
                <a:ext cx="150300" cy="32586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785" name="Google Shape;785;p11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786" name="Google Shape;786;p11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87" name="Google Shape;787;p11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88" name="Google Shape;788;p11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89" name="Google Shape;789;p11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90" name="Google Shape;790;p11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91" name="Google Shape;791;p11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92" name="Google Shape;792;p11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793" name="Google Shape;793;p11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</p:grpSp>
        <p:grpSp>
          <p:nvGrpSpPr>
            <p:cNvPr id="794" name="Google Shape;794;p11"/>
            <p:cNvGrpSpPr/>
            <p:nvPr/>
          </p:nvGrpSpPr>
          <p:grpSpPr>
            <a:xfrm>
              <a:off x="104275" y="50550"/>
              <a:ext cx="8948150" cy="772675"/>
              <a:chOff x="104275" y="50550"/>
              <a:chExt cx="8948150" cy="772675"/>
            </a:xfrm>
          </p:grpSpPr>
          <p:sp>
            <p:nvSpPr>
              <p:cNvPr id="795" name="Google Shape;795;p11"/>
              <p:cNvSpPr/>
              <p:nvPr/>
            </p:nvSpPr>
            <p:spPr>
              <a:xfrm>
                <a:off x="86948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796" name="Google Shape;796;p11"/>
              <p:cNvSpPr/>
              <p:nvPr/>
            </p:nvSpPr>
            <p:spPr>
              <a:xfrm>
                <a:off x="5156375" y="146713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797" name="Google Shape;797;p11"/>
              <p:cNvSpPr/>
              <p:nvPr/>
            </p:nvSpPr>
            <p:spPr>
              <a:xfrm>
                <a:off x="7219963" y="349471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798" name="Google Shape;798;p11"/>
              <p:cNvSpPr/>
              <p:nvPr/>
            </p:nvSpPr>
            <p:spPr>
              <a:xfrm>
                <a:off x="7252363" y="114324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799" name="Google Shape;799;p11"/>
              <p:cNvSpPr/>
              <p:nvPr/>
            </p:nvSpPr>
            <p:spPr>
              <a:xfrm>
                <a:off x="7998675" y="22635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00" name="Google Shape;800;p11"/>
              <p:cNvSpPr/>
              <p:nvPr/>
            </p:nvSpPr>
            <p:spPr>
              <a:xfrm>
                <a:off x="6352675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01" name="Google Shape;801;p11"/>
              <p:cNvSpPr/>
              <p:nvPr/>
            </p:nvSpPr>
            <p:spPr>
              <a:xfrm>
                <a:off x="373670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02" name="Google Shape;802;p11"/>
              <p:cNvSpPr/>
              <p:nvPr/>
            </p:nvSpPr>
            <p:spPr>
              <a:xfrm>
                <a:off x="2805625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03" name="Google Shape;803;p11"/>
              <p:cNvSpPr/>
              <p:nvPr/>
            </p:nvSpPr>
            <p:spPr>
              <a:xfrm>
                <a:off x="191375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04" name="Google Shape;804;p11"/>
              <p:cNvSpPr/>
              <p:nvPr/>
            </p:nvSpPr>
            <p:spPr>
              <a:xfrm>
                <a:off x="3266675" y="1143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05" name="Google Shape;805;p11"/>
              <p:cNvSpPr/>
              <p:nvPr/>
            </p:nvSpPr>
            <p:spPr>
              <a:xfrm>
                <a:off x="2620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06" name="Google Shape;806;p11"/>
              <p:cNvSpPr/>
              <p:nvPr/>
            </p:nvSpPr>
            <p:spPr>
              <a:xfrm>
                <a:off x="1279125" y="2208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07" name="Google Shape;807;p11"/>
              <p:cNvSpPr/>
              <p:nvPr/>
            </p:nvSpPr>
            <p:spPr>
              <a:xfrm>
                <a:off x="10551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08" name="Google Shape;808;p11"/>
              <p:cNvSpPr/>
              <p:nvPr/>
            </p:nvSpPr>
            <p:spPr>
              <a:xfrm>
                <a:off x="872350" y="3523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9" name="Google Shape;809;p11"/>
              <p:cNvSpPr/>
              <p:nvPr/>
            </p:nvSpPr>
            <p:spPr>
              <a:xfrm>
                <a:off x="7014788" y="2609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0" name="Google Shape;810;p11"/>
              <p:cNvSpPr/>
              <p:nvPr/>
            </p:nvSpPr>
            <p:spPr>
              <a:xfrm>
                <a:off x="8777500" y="3199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1" name="Google Shape;811;p11"/>
              <p:cNvSpPr/>
              <p:nvPr/>
            </p:nvSpPr>
            <p:spPr>
              <a:xfrm>
                <a:off x="4467225" y="1913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2" name="Google Shape;812;p11"/>
              <p:cNvSpPr/>
              <p:nvPr/>
            </p:nvSpPr>
            <p:spPr>
              <a:xfrm>
                <a:off x="2601875" y="196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3" name="Google Shape;813;p11"/>
              <p:cNvSpPr/>
              <p:nvPr/>
            </p:nvSpPr>
            <p:spPr>
              <a:xfrm>
                <a:off x="5288025" y="226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14" name="Google Shape;814;p11"/>
              <p:cNvSpPr/>
              <p:nvPr/>
            </p:nvSpPr>
            <p:spPr>
              <a:xfrm>
                <a:off x="5948425" y="3818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15" name="Google Shape;815;p11"/>
              <p:cNvSpPr/>
              <p:nvPr/>
            </p:nvSpPr>
            <p:spPr>
              <a:xfrm>
                <a:off x="9020025" y="4142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16" name="Google Shape;816;p11"/>
              <p:cNvSpPr/>
              <p:nvPr/>
            </p:nvSpPr>
            <p:spPr>
              <a:xfrm>
                <a:off x="1588200" y="505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17" name="Google Shape;817;p11"/>
              <p:cNvSpPr/>
              <p:nvPr/>
            </p:nvSpPr>
            <p:spPr>
              <a:xfrm>
                <a:off x="36366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18" name="Google Shape;818;p11"/>
              <p:cNvSpPr/>
              <p:nvPr/>
            </p:nvSpPr>
            <p:spPr>
              <a:xfrm>
                <a:off x="104275" y="3494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19" name="Google Shape;819;p11"/>
              <p:cNvSpPr/>
              <p:nvPr/>
            </p:nvSpPr>
            <p:spPr>
              <a:xfrm>
                <a:off x="4558675" y="30070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20" name="Google Shape;820;p11"/>
              <p:cNvSpPr/>
              <p:nvPr/>
            </p:nvSpPr>
            <p:spPr>
              <a:xfrm>
                <a:off x="6054325" y="2904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21" name="Google Shape;821;p11"/>
              <p:cNvSpPr/>
              <p:nvPr/>
            </p:nvSpPr>
            <p:spPr>
              <a:xfrm>
                <a:off x="8181475" y="2904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22" name="Google Shape;822;p11"/>
              <p:cNvSpPr/>
              <p:nvPr/>
            </p:nvSpPr>
            <p:spPr>
              <a:xfrm>
                <a:off x="6024800" y="442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3" name="Google Shape;823;p11"/>
              <p:cNvSpPr/>
              <p:nvPr/>
            </p:nvSpPr>
            <p:spPr>
              <a:xfrm>
                <a:off x="2292625" y="631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24" name="Google Shape;824;p11"/>
              <p:cNvSpPr/>
              <p:nvPr/>
            </p:nvSpPr>
            <p:spPr>
              <a:xfrm>
                <a:off x="546440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25" name="Google Shape;825;p11"/>
              <p:cNvSpPr/>
              <p:nvPr/>
            </p:nvSpPr>
            <p:spPr>
              <a:xfrm>
                <a:off x="29445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26" name="Google Shape;826;p11"/>
              <p:cNvSpPr/>
              <p:nvPr/>
            </p:nvSpPr>
            <p:spPr>
              <a:xfrm>
                <a:off x="7822650" y="6319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27" name="Google Shape;827;p11"/>
              <p:cNvSpPr/>
              <p:nvPr/>
            </p:nvSpPr>
            <p:spPr>
              <a:xfrm>
                <a:off x="8583225" y="7908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Clouds only">
  <p:cSld name="BLANK_1">
    <p:spTree>
      <p:nvGrpSpPr>
        <p:cNvPr id="1" name="Shape 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" name="Google Shape;829;p12"/>
          <p:cNvGrpSpPr/>
          <p:nvPr/>
        </p:nvGrpSpPr>
        <p:grpSpPr>
          <a:xfrm>
            <a:off x="-52200" y="50550"/>
            <a:ext cx="9256075" cy="5245735"/>
            <a:chOff x="-52200" y="50550"/>
            <a:chExt cx="9256075" cy="5245735"/>
          </a:xfrm>
        </p:grpSpPr>
        <p:sp>
          <p:nvSpPr>
            <p:cNvPr id="830" name="Google Shape;830;p12"/>
            <p:cNvSpPr/>
            <p:nvPr/>
          </p:nvSpPr>
          <p:spPr>
            <a:xfrm>
              <a:off x="-52200" y="2990532"/>
              <a:ext cx="3584483" cy="1539111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1" name="Google Shape;831;p12"/>
            <p:cNvSpPr/>
            <p:nvPr/>
          </p:nvSpPr>
          <p:spPr>
            <a:xfrm>
              <a:off x="2567033" y="3780191"/>
              <a:ext cx="2154572" cy="986972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2" name="Google Shape;832;p12"/>
            <p:cNvSpPr/>
            <p:nvPr/>
          </p:nvSpPr>
          <p:spPr>
            <a:xfrm>
              <a:off x="3626041" y="3244742"/>
              <a:ext cx="2038292" cy="694227"/>
            </a:xfrm>
            <a:custGeom>
              <a:avLst/>
              <a:gdLst/>
              <a:ahLst/>
              <a:cxnLst/>
              <a:rect l="l" t="t" r="r" b="b"/>
              <a:pathLst>
                <a:path w="2870834" h="977784" extrusionOk="0">
                  <a:moveTo>
                    <a:pt x="2870835" y="977785"/>
                  </a:moveTo>
                  <a:cubicBezTo>
                    <a:pt x="2845943" y="605751"/>
                    <a:pt x="2524252" y="324312"/>
                    <a:pt x="2152206" y="349172"/>
                  </a:cubicBezTo>
                  <a:cubicBezTo>
                    <a:pt x="2121916" y="351192"/>
                    <a:pt x="2091817" y="355256"/>
                    <a:pt x="2062099" y="361326"/>
                  </a:cubicBezTo>
                  <a:cubicBezTo>
                    <a:pt x="1974025" y="87578"/>
                    <a:pt x="1680655" y="-62923"/>
                    <a:pt x="1406906" y="25176"/>
                  </a:cubicBezTo>
                  <a:cubicBezTo>
                    <a:pt x="1329372" y="50126"/>
                    <a:pt x="1258760" y="92925"/>
                    <a:pt x="1200785" y="150125"/>
                  </a:cubicBezTo>
                  <a:cubicBezTo>
                    <a:pt x="925068" y="68357"/>
                    <a:pt x="635318" y="225570"/>
                    <a:pt x="553530" y="501274"/>
                  </a:cubicBezTo>
                  <a:cubicBezTo>
                    <a:pt x="543623" y="534656"/>
                    <a:pt x="537084" y="568952"/>
                    <a:pt x="534035" y="603643"/>
                  </a:cubicBezTo>
                  <a:cubicBezTo>
                    <a:pt x="325882" y="529640"/>
                    <a:pt x="97092" y="638409"/>
                    <a:pt x="23114" y="846587"/>
                  </a:cubicBezTo>
                  <a:cubicBezTo>
                    <a:pt x="8128" y="888726"/>
                    <a:pt x="318" y="933068"/>
                    <a:pt x="0" y="9777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3" name="Google Shape;833;p12"/>
            <p:cNvSpPr/>
            <p:nvPr/>
          </p:nvSpPr>
          <p:spPr>
            <a:xfrm>
              <a:off x="3907840" y="3671766"/>
              <a:ext cx="3406627" cy="1462743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4" name="Google Shape;834;p12"/>
            <p:cNvSpPr/>
            <p:nvPr/>
          </p:nvSpPr>
          <p:spPr>
            <a:xfrm>
              <a:off x="434903" y="4215970"/>
              <a:ext cx="2406853" cy="917225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5" name="Google Shape;835;p12"/>
            <p:cNvSpPr/>
            <p:nvPr/>
          </p:nvSpPr>
          <p:spPr>
            <a:xfrm flipH="1">
              <a:off x="-50423" y="3671774"/>
              <a:ext cx="1322417" cy="605776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6" name="Google Shape;836;p12"/>
            <p:cNvSpPr/>
            <p:nvPr/>
          </p:nvSpPr>
          <p:spPr>
            <a:xfrm>
              <a:off x="5747332" y="4053480"/>
              <a:ext cx="3261193" cy="1242805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37" name="Google Shape;837;p12"/>
            <p:cNvSpPr/>
            <p:nvPr/>
          </p:nvSpPr>
          <p:spPr>
            <a:xfrm flipH="1">
              <a:off x="5619392" y="3144412"/>
              <a:ext cx="3584483" cy="1539111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838" name="Google Shape;838;p12"/>
            <p:cNvGrpSpPr/>
            <p:nvPr/>
          </p:nvGrpSpPr>
          <p:grpSpPr>
            <a:xfrm>
              <a:off x="104275" y="50550"/>
              <a:ext cx="8948150" cy="772675"/>
              <a:chOff x="104275" y="50550"/>
              <a:chExt cx="8948150" cy="772675"/>
            </a:xfrm>
          </p:grpSpPr>
          <p:sp>
            <p:nvSpPr>
              <p:cNvPr id="839" name="Google Shape;839;p12"/>
              <p:cNvSpPr/>
              <p:nvPr/>
            </p:nvSpPr>
            <p:spPr>
              <a:xfrm>
                <a:off x="86948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40" name="Google Shape;840;p12"/>
              <p:cNvSpPr/>
              <p:nvPr/>
            </p:nvSpPr>
            <p:spPr>
              <a:xfrm>
                <a:off x="5156375" y="146713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41" name="Google Shape;841;p12"/>
              <p:cNvSpPr/>
              <p:nvPr/>
            </p:nvSpPr>
            <p:spPr>
              <a:xfrm>
                <a:off x="7219963" y="349471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42" name="Google Shape;842;p12"/>
              <p:cNvSpPr/>
              <p:nvPr/>
            </p:nvSpPr>
            <p:spPr>
              <a:xfrm>
                <a:off x="7252363" y="114324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43" name="Google Shape;843;p12"/>
              <p:cNvSpPr/>
              <p:nvPr/>
            </p:nvSpPr>
            <p:spPr>
              <a:xfrm>
                <a:off x="7998675" y="22635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44" name="Google Shape;844;p12"/>
              <p:cNvSpPr/>
              <p:nvPr/>
            </p:nvSpPr>
            <p:spPr>
              <a:xfrm>
                <a:off x="6352675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45" name="Google Shape;845;p12"/>
              <p:cNvSpPr/>
              <p:nvPr/>
            </p:nvSpPr>
            <p:spPr>
              <a:xfrm>
                <a:off x="373670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46" name="Google Shape;846;p12"/>
              <p:cNvSpPr/>
              <p:nvPr/>
            </p:nvSpPr>
            <p:spPr>
              <a:xfrm>
                <a:off x="2805625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47" name="Google Shape;847;p12"/>
              <p:cNvSpPr/>
              <p:nvPr/>
            </p:nvSpPr>
            <p:spPr>
              <a:xfrm>
                <a:off x="191375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48" name="Google Shape;848;p12"/>
              <p:cNvSpPr/>
              <p:nvPr/>
            </p:nvSpPr>
            <p:spPr>
              <a:xfrm>
                <a:off x="3266675" y="1143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49" name="Google Shape;849;p12"/>
              <p:cNvSpPr/>
              <p:nvPr/>
            </p:nvSpPr>
            <p:spPr>
              <a:xfrm>
                <a:off x="2620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50" name="Google Shape;850;p12"/>
              <p:cNvSpPr/>
              <p:nvPr/>
            </p:nvSpPr>
            <p:spPr>
              <a:xfrm>
                <a:off x="1279125" y="2208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51" name="Google Shape;851;p12"/>
              <p:cNvSpPr/>
              <p:nvPr/>
            </p:nvSpPr>
            <p:spPr>
              <a:xfrm>
                <a:off x="10551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52" name="Google Shape;852;p12"/>
              <p:cNvSpPr/>
              <p:nvPr/>
            </p:nvSpPr>
            <p:spPr>
              <a:xfrm>
                <a:off x="872350" y="3523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3" name="Google Shape;853;p12"/>
              <p:cNvSpPr/>
              <p:nvPr/>
            </p:nvSpPr>
            <p:spPr>
              <a:xfrm>
                <a:off x="7014788" y="2609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4" name="Google Shape;854;p12"/>
              <p:cNvSpPr/>
              <p:nvPr/>
            </p:nvSpPr>
            <p:spPr>
              <a:xfrm>
                <a:off x="8777500" y="3199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5" name="Google Shape;855;p12"/>
              <p:cNvSpPr/>
              <p:nvPr/>
            </p:nvSpPr>
            <p:spPr>
              <a:xfrm>
                <a:off x="4467225" y="1913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6" name="Google Shape;856;p12"/>
              <p:cNvSpPr/>
              <p:nvPr/>
            </p:nvSpPr>
            <p:spPr>
              <a:xfrm>
                <a:off x="2601875" y="196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7" name="Google Shape;857;p12"/>
              <p:cNvSpPr/>
              <p:nvPr/>
            </p:nvSpPr>
            <p:spPr>
              <a:xfrm>
                <a:off x="5288025" y="226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58" name="Google Shape;858;p12"/>
              <p:cNvSpPr/>
              <p:nvPr/>
            </p:nvSpPr>
            <p:spPr>
              <a:xfrm>
                <a:off x="5948425" y="3818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59" name="Google Shape;859;p12"/>
              <p:cNvSpPr/>
              <p:nvPr/>
            </p:nvSpPr>
            <p:spPr>
              <a:xfrm>
                <a:off x="9020025" y="4142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60" name="Google Shape;860;p12"/>
              <p:cNvSpPr/>
              <p:nvPr/>
            </p:nvSpPr>
            <p:spPr>
              <a:xfrm>
                <a:off x="1588200" y="505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61" name="Google Shape;861;p12"/>
              <p:cNvSpPr/>
              <p:nvPr/>
            </p:nvSpPr>
            <p:spPr>
              <a:xfrm>
                <a:off x="36366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62" name="Google Shape;862;p12"/>
              <p:cNvSpPr/>
              <p:nvPr/>
            </p:nvSpPr>
            <p:spPr>
              <a:xfrm>
                <a:off x="104275" y="3494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63" name="Google Shape;863;p12"/>
              <p:cNvSpPr/>
              <p:nvPr/>
            </p:nvSpPr>
            <p:spPr>
              <a:xfrm>
                <a:off x="4558675" y="30070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64" name="Google Shape;864;p12"/>
              <p:cNvSpPr/>
              <p:nvPr/>
            </p:nvSpPr>
            <p:spPr>
              <a:xfrm>
                <a:off x="6054325" y="2904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65" name="Google Shape;865;p12"/>
              <p:cNvSpPr/>
              <p:nvPr/>
            </p:nvSpPr>
            <p:spPr>
              <a:xfrm>
                <a:off x="8181475" y="2904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66" name="Google Shape;866;p12"/>
              <p:cNvSpPr/>
              <p:nvPr/>
            </p:nvSpPr>
            <p:spPr>
              <a:xfrm>
                <a:off x="6024800" y="442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7" name="Google Shape;867;p12"/>
              <p:cNvSpPr/>
              <p:nvPr/>
            </p:nvSpPr>
            <p:spPr>
              <a:xfrm>
                <a:off x="2292625" y="631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68" name="Google Shape;868;p12"/>
              <p:cNvSpPr/>
              <p:nvPr/>
            </p:nvSpPr>
            <p:spPr>
              <a:xfrm>
                <a:off x="546440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69" name="Google Shape;869;p12"/>
              <p:cNvSpPr/>
              <p:nvPr/>
            </p:nvSpPr>
            <p:spPr>
              <a:xfrm>
                <a:off x="29445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70" name="Google Shape;870;p12"/>
              <p:cNvSpPr/>
              <p:nvPr/>
            </p:nvSpPr>
            <p:spPr>
              <a:xfrm>
                <a:off x="7822650" y="6319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  <p:sp>
            <p:nvSpPr>
              <p:cNvPr id="871" name="Google Shape;871;p12"/>
              <p:cNvSpPr/>
              <p:nvPr/>
            </p:nvSpPr>
            <p:spPr>
              <a:xfrm>
                <a:off x="8583225" y="7908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/>
                  <a:t>  </a:t>
                </a:r>
                <a:endParaRPr/>
              </a:p>
            </p:txBody>
          </p:sp>
        </p:grpSp>
      </p:grpSp>
      <p:sp>
        <p:nvSpPr>
          <p:cNvPr id="872" name="Google Shape;872;p12"/>
          <p:cNvSpPr txBox="1">
            <a:spLocks noGrp="1"/>
          </p:cNvSpPr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>
          <a:gsLst>
            <a:gs pos="0">
              <a:schemeClr val="accent1"/>
            </a:gs>
            <a:gs pos="33000">
              <a:schemeClr val="accent2"/>
            </a:gs>
            <a:gs pos="100000">
              <a:schemeClr val="accent3"/>
            </a:gs>
          </a:gsLst>
          <a:lin ang="540001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55300" y="836000"/>
            <a:ext cx="6240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pace Grotesk Light"/>
              <a:buNone/>
              <a:defRPr sz="3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pace Grotesk Light"/>
              <a:buNone/>
              <a:defRPr sz="3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pace Grotesk Light"/>
              <a:buNone/>
              <a:defRPr sz="3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pace Grotesk Light"/>
              <a:buNone/>
              <a:defRPr sz="3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pace Grotesk Light"/>
              <a:buNone/>
              <a:defRPr sz="3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pace Grotesk Light"/>
              <a:buNone/>
              <a:defRPr sz="3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pace Grotesk Light"/>
              <a:buNone/>
              <a:defRPr sz="3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pace Grotesk Light"/>
              <a:buNone/>
              <a:defRPr sz="3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pace Grotesk Light"/>
              <a:buNone/>
              <a:defRPr sz="3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55300" y="1553825"/>
            <a:ext cx="6240900" cy="28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Space Grotesk Light"/>
              <a:buChar char="➢"/>
              <a:defRPr sz="2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1pPr>
            <a:lvl2pPr marL="914400" lvl="1" indent="-3683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Space Grotesk Light"/>
              <a:buChar char="▻"/>
              <a:defRPr sz="2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2pPr>
            <a:lvl3pPr marL="1371600" lvl="2" indent="-3683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pace Grotesk Light"/>
              <a:buChar char="■"/>
              <a:defRPr sz="2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3pPr>
            <a:lvl4pPr marL="1828800" lvl="3" indent="-3683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pace Grotesk Light"/>
              <a:buChar char="●"/>
              <a:defRPr sz="2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4pPr>
            <a:lvl5pPr marL="2286000" lvl="4" indent="-3683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pace Grotesk Light"/>
              <a:buChar char="○"/>
              <a:defRPr sz="2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5pPr>
            <a:lvl6pPr marL="2743200" lvl="5" indent="-3683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pace Grotesk Light"/>
              <a:buChar char="■"/>
              <a:defRPr sz="2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6pPr>
            <a:lvl7pPr marL="3200400" lvl="6" indent="-3683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pace Grotesk Light"/>
              <a:buChar char="●"/>
              <a:defRPr sz="2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7pPr>
            <a:lvl8pPr marL="3657600" lvl="7" indent="-3683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pace Grotesk Light"/>
              <a:buChar char="○"/>
              <a:defRPr sz="2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8pPr>
            <a:lvl9pPr marL="4114800" lvl="8" indent="-368300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2200"/>
              <a:buFont typeface="Space Grotesk Light"/>
              <a:buChar char="■"/>
              <a:defRPr sz="2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buNone/>
              <a:defRPr sz="1300">
                <a:solidFill>
                  <a:schemeClr val="accen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1pPr>
            <a:lvl2pPr lvl="1" algn="ctr" rtl="0">
              <a:buNone/>
              <a:defRPr sz="1300">
                <a:solidFill>
                  <a:schemeClr val="accen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2pPr>
            <a:lvl3pPr lvl="2" algn="ctr" rtl="0">
              <a:buNone/>
              <a:defRPr sz="1300">
                <a:solidFill>
                  <a:schemeClr val="accen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3pPr>
            <a:lvl4pPr lvl="3" algn="ctr" rtl="0">
              <a:buNone/>
              <a:defRPr sz="1300">
                <a:solidFill>
                  <a:schemeClr val="accen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4pPr>
            <a:lvl5pPr lvl="4" algn="ctr" rtl="0">
              <a:buNone/>
              <a:defRPr sz="1300">
                <a:solidFill>
                  <a:schemeClr val="accen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5pPr>
            <a:lvl6pPr lvl="5" algn="ctr" rtl="0">
              <a:buNone/>
              <a:defRPr sz="1300">
                <a:solidFill>
                  <a:schemeClr val="accen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6pPr>
            <a:lvl7pPr lvl="6" algn="ctr" rtl="0">
              <a:buNone/>
              <a:defRPr sz="1300">
                <a:solidFill>
                  <a:schemeClr val="accen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7pPr>
            <a:lvl8pPr lvl="7" algn="ctr" rtl="0">
              <a:buNone/>
              <a:defRPr sz="1300">
                <a:solidFill>
                  <a:schemeClr val="accen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8pPr>
            <a:lvl9pPr lvl="8" algn="ctr" rtl="0">
              <a:buNone/>
              <a:defRPr sz="1300">
                <a:solidFill>
                  <a:schemeClr val="accen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7" r:id="rId5"/>
    <p:sldLayoutId id="2147483658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" name="Google Shape;877;p13"/>
          <p:cNvSpPr txBox="1">
            <a:spLocks noGrp="1"/>
          </p:cNvSpPr>
          <p:nvPr>
            <p:ph type="ctrTitle"/>
          </p:nvPr>
        </p:nvSpPr>
        <p:spPr>
          <a:xfrm>
            <a:off x="1735675" y="1991825"/>
            <a:ext cx="56727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Transformation of Productive Zakat to Increase Economic Welfare in Malaysia</a:t>
            </a:r>
            <a:endParaRPr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" name="Google Shape;1190;p35"/>
          <p:cNvSpPr txBox="1">
            <a:spLocks noGrp="1"/>
          </p:cNvSpPr>
          <p:nvPr>
            <p:ph type="ctrTitle" idx="4294967295"/>
          </p:nvPr>
        </p:nvSpPr>
        <p:spPr>
          <a:xfrm>
            <a:off x="855300" y="516550"/>
            <a:ext cx="38289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chemeClr val="lt1"/>
                </a:solidFill>
              </a:rPr>
              <a:t>Thanks!</a:t>
            </a:r>
            <a:endParaRPr sz="7200">
              <a:solidFill>
                <a:schemeClr val="lt1"/>
              </a:solidFill>
            </a:endParaRPr>
          </a:p>
        </p:txBody>
      </p:sp>
      <p:sp>
        <p:nvSpPr>
          <p:cNvPr id="1191" name="Google Shape;1191;p35"/>
          <p:cNvSpPr txBox="1">
            <a:spLocks noGrp="1"/>
          </p:cNvSpPr>
          <p:nvPr>
            <p:ph type="subTitle" idx="4294967295"/>
          </p:nvPr>
        </p:nvSpPr>
        <p:spPr>
          <a:xfrm>
            <a:off x="855300" y="1716175"/>
            <a:ext cx="5341200" cy="1038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/>
              <a:t>Any questions?</a:t>
            </a:r>
            <a:br>
              <a:rPr lang="en" sz="2000" dirty="0"/>
            </a:br>
            <a:r>
              <a:rPr lang="en" sz="2000" dirty="0"/>
              <a:t>You can find me at:</a:t>
            </a:r>
            <a:endParaRPr sz="2000" dirty="0"/>
          </a:p>
          <a:p>
            <a:pPr marL="457200" lvl="0" indent="-355600" algn="l" rtl="0">
              <a:spcBef>
                <a:spcPts val="800"/>
              </a:spcBef>
              <a:spcAft>
                <a:spcPts val="0"/>
              </a:spcAft>
              <a:buSzPts val="2000"/>
              <a:buChar char="➢"/>
            </a:pPr>
            <a:r>
              <a:rPr lang="en" sz="2000" dirty="0"/>
              <a:t>ram@uum.edu.my</a:t>
            </a:r>
            <a:endParaRPr sz="20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➢"/>
            </a:pPr>
            <a:r>
              <a:rPr lang="en-US" sz="1600" b="1" dirty="0"/>
              <a:t>+60195681574</a:t>
            </a:r>
            <a:endParaRPr sz="1600" b="1" dirty="0"/>
          </a:p>
        </p:txBody>
      </p:sp>
      <p:sp>
        <p:nvSpPr>
          <p:cNvPr id="1192" name="Google Shape;1192;p35"/>
          <p:cNvSpPr txBox="1">
            <a:spLocks noGrp="1"/>
          </p:cNvSpPr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5"/>
          <p:cNvSpPr txBox="1">
            <a:spLocks noGrp="1"/>
          </p:cNvSpPr>
          <p:nvPr>
            <p:ph type="ctrTitle" idx="4294967295"/>
          </p:nvPr>
        </p:nvSpPr>
        <p:spPr>
          <a:xfrm>
            <a:off x="855299" y="995181"/>
            <a:ext cx="7552894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solidFill>
                  <a:schemeClr val="lt1"/>
                </a:solidFill>
              </a:rPr>
              <a:t>Prof. Dr. Ram Al Jaffri Saad</a:t>
            </a:r>
            <a:br>
              <a:rPr lang="en-US" sz="4400" dirty="0">
                <a:solidFill>
                  <a:schemeClr val="lt1"/>
                </a:solidFill>
              </a:rPr>
            </a:br>
            <a:endParaRPr sz="4400" dirty="0">
              <a:solidFill>
                <a:schemeClr val="lt1"/>
              </a:solidFill>
            </a:endParaRPr>
          </a:p>
        </p:txBody>
      </p:sp>
      <p:sp>
        <p:nvSpPr>
          <p:cNvPr id="893" name="Google Shape;893;p15"/>
          <p:cNvSpPr txBox="1">
            <a:spLocks noGrp="1"/>
          </p:cNvSpPr>
          <p:nvPr>
            <p:ph type="subTitle" idx="4294967295"/>
          </p:nvPr>
        </p:nvSpPr>
        <p:spPr>
          <a:xfrm>
            <a:off x="855299" y="1716175"/>
            <a:ext cx="7081407" cy="1038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/>
              <a:t>Professor of Islamic Accounting</a:t>
            </a:r>
            <a:endParaRPr sz="1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dirty="0"/>
              <a:t>Tunku Puteri Intan Safinaz School of Accountancy (TISSA-UUM) 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dirty="0"/>
              <a:t>ram@uum.edu.my</a:t>
            </a:r>
            <a:endParaRPr sz="1800" b="1" dirty="0"/>
          </a:p>
        </p:txBody>
      </p:sp>
      <p:sp>
        <p:nvSpPr>
          <p:cNvPr id="894" name="Google Shape;894;p15"/>
          <p:cNvSpPr txBox="1">
            <a:spLocks noGrp="1"/>
          </p:cNvSpPr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Google Shape;899;p16"/>
          <p:cNvSpPr txBox="1">
            <a:spLocks noGrp="1"/>
          </p:cNvSpPr>
          <p:nvPr>
            <p:ph type="ctrTitle"/>
          </p:nvPr>
        </p:nvSpPr>
        <p:spPr>
          <a:xfrm>
            <a:off x="1632600" y="1673063"/>
            <a:ext cx="5878800" cy="1303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FCE5CD"/>
                </a:solidFill>
              </a:rPr>
              <a:t>1.</a:t>
            </a:r>
            <a:endParaRPr dirty="0">
              <a:solidFill>
                <a:srgbClr val="FCE5C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Definition of Productive Zakat</a:t>
            </a:r>
            <a:endParaRPr dirty="0"/>
          </a:p>
        </p:txBody>
      </p:sp>
      <p:sp>
        <p:nvSpPr>
          <p:cNvPr id="900" name="Google Shape;900;p16"/>
          <p:cNvSpPr txBox="1">
            <a:spLocks noGrp="1"/>
          </p:cNvSpPr>
          <p:nvPr>
            <p:ph type="subTitle" idx="1"/>
          </p:nvPr>
        </p:nvSpPr>
        <p:spPr>
          <a:xfrm>
            <a:off x="1632600" y="3073838"/>
            <a:ext cx="5878800" cy="396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800"/>
              </a:spcAft>
              <a:buNone/>
            </a:pPr>
            <a:r>
              <a:rPr lang="en" dirty="0"/>
              <a:t>From Zakat Recipient to Zakat Payer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" name="Google Shape;905;p17"/>
          <p:cNvSpPr txBox="1">
            <a:spLocks noGrp="1"/>
          </p:cNvSpPr>
          <p:nvPr>
            <p:ph type="body" idx="1"/>
          </p:nvPr>
        </p:nvSpPr>
        <p:spPr>
          <a:xfrm>
            <a:off x="1642308" y="280237"/>
            <a:ext cx="6038769" cy="81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/>
              <a:t>Total Zakat Collection in Malaysia</a:t>
            </a:r>
            <a:endParaRPr dirty="0"/>
          </a:p>
        </p:txBody>
      </p:sp>
      <p:sp>
        <p:nvSpPr>
          <p:cNvPr id="906" name="Google Shape;906;p17"/>
          <p:cNvSpPr txBox="1">
            <a:spLocks noGrp="1"/>
          </p:cNvSpPr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BC212FA-7EC5-6B3F-AF48-6C20FF5BA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27281"/>
              </p:ext>
            </p:extLst>
          </p:nvPr>
        </p:nvGraphicFramePr>
        <p:xfrm>
          <a:off x="507207" y="1100137"/>
          <a:ext cx="8029574" cy="3557586"/>
        </p:xfrm>
        <a:graphic>
          <a:graphicData uri="http://schemas.openxmlformats.org/drawingml/2006/table">
            <a:tbl>
              <a:tblPr firstRow="1" firstCol="1" bandRow="1"/>
              <a:tblGrid>
                <a:gridCol w="1119469">
                  <a:extLst>
                    <a:ext uri="{9D8B030D-6E8A-4147-A177-3AD203B41FA5}">
                      <a16:colId xmlns:a16="http://schemas.microsoft.com/office/drawing/2014/main" val="2135966771"/>
                    </a:ext>
                  </a:extLst>
                </a:gridCol>
                <a:gridCol w="1382021">
                  <a:extLst>
                    <a:ext uri="{9D8B030D-6E8A-4147-A177-3AD203B41FA5}">
                      <a16:colId xmlns:a16="http://schemas.microsoft.com/office/drawing/2014/main" val="475260206"/>
                    </a:ext>
                  </a:extLst>
                </a:gridCol>
                <a:gridCol w="1382021">
                  <a:extLst>
                    <a:ext uri="{9D8B030D-6E8A-4147-A177-3AD203B41FA5}">
                      <a16:colId xmlns:a16="http://schemas.microsoft.com/office/drawing/2014/main" val="3627367437"/>
                    </a:ext>
                  </a:extLst>
                </a:gridCol>
                <a:gridCol w="1382021">
                  <a:extLst>
                    <a:ext uri="{9D8B030D-6E8A-4147-A177-3AD203B41FA5}">
                      <a16:colId xmlns:a16="http://schemas.microsoft.com/office/drawing/2014/main" val="1804574938"/>
                    </a:ext>
                  </a:extLst>
                </a:gridCol>
                <a:gridCol w="1382021">
                  <a:extLst>
                    <a:ext uri="{9D8B030D-6E8A-4147-A177-3AD203B41FA5}">
                      <a16:colId xmlns:a16="http://schemas.microsoft.com/office/drawing/2014/main" val="1059006503"/>
                    </a:ext>
                  </a:extLst>
                </a:gridCol>
                <a:gridCol w="1382021">
                  <a:extLst>
                    <a:ext uri="{9D8B030D-6E8A-4147-A177-3AD203B41FA5}">
                      <a16:colId xmlns:a16="http://schemas.microsoft.com/office/drawing/2014/main" val="3225146488"/>
                    </a:ext>
                  </a:extLst>
                </a:gridCol>
              </a:tblGrid>
              <a:tr h="196253"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STATE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ctr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2020 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ctr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2019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ctr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ctr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ctr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449480"/>
                  </a:ext>
                </a:extLst>
              </a:tr>
              <a:tr h="196253"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Johor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300,855,626.51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311,727,367.23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285,784,094.35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260,671,607.01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250,436,479.20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9045579"/>
                  </a:ext>
                </a:extLst>
              </a:tr>
              <a:tr h="196253"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Kedah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217,913,020.82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206,055,559.61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183,556,547.63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170,030,088.00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140,448,128.00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690376"/>
                  </a:ext>
                </a:extLst>
              </a:tr>
              <a:tr h="196253"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Kelantan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202,654,987.00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195,138,060.00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183,034,916.35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179,303,841.00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162,678,760.00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4163998"/>
                  </a:ext>
                </a:extLst>
              </a:tr>
              <a:tr h="196253"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Melaka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100,720,991.88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98,838,098.55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87,815,011.74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85,598,531.92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70,537,675.73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0260257"/>
                  </a:ext>
                </a:extLst>
              </a:tr>
              <a:tr h="405022"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Negeri Sembilan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157,160,528.43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141,521,193.35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131,116,487.35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124,495,635.43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104,760,388.36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4526849"/>
                  </a:ext>
                </a:extLst>
              </a:tr>
              <a:tr h="196253"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Pahang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136,707,606.22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167,220,290.72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138,696,397.46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133,655,623.03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122,248,982.33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6330799"/>
                  </a:ext>
                </a:extLst>
              </a:tr>
              <a:tr h="196253"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Pulau Pinang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130,875,632.57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121,432,704.21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119,734,212.91	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101,454,432.72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96,781,464.11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460955"/>
                  </a:ext>
                </a:extLst>
              </a:tr>
              <a:tr h="196253"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Perak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191,633,580.59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207,187,053.49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176,246,175.19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170,804,837.16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151,181,069.12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2679116"/>
                  </a:ext>
                </a:extLst>
              </a:tr>
              <a:tr h="196253"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Perlis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895956"/>
                  </a:ext>
                </a:extLst>
              </a:tr>
              <a:tr h="196253"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Selangor 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855,137,860.00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793,679,701.00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757,112,779.00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673,736,282.00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051945"/>
                  </a:ext>
                </a:extLst>
              </a:tr>
              <a:tr h="196253"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Terengganu 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185,104,612.29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178,654,905.67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160,718,725.50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137,949,523.03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133,360,064.38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3006447"/>
                  </a:ext>
                </a:extLst>
              </a:tr>
              <a:tr h="196253"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Sabah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101,788,328.22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88,997,519.92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79,661,792.60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88,318,640.61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63,704,056.64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81538"/>
                  </a:ext>
                </a:extLst>
              </a:tr>
              <a:tr h="196253"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Sarawak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110,374,938.58	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105,963,561.49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92,301,440.00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72,082,740.00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3813894"/>
                  </a:ext>
                </a:extLst>
              </a:tr>
              <a:tr h="405022"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Wilayah Persekutuan           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758,059,087.86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688,405,441.00	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657,428,211.00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621,414,431.00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589,296,523.84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691890"/>
                  </a:ext>
                </a:extLst>
              </a:tr>
              <a:tr h="196253"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Jumlah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758,059,087.8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3366279615.24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2997472273.08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2923111409.91</a:t>
                      </a:r>
                      <a:endParaRPr lang="en-US" sz="14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marR="12065" indent="-6350" algn="l">
                        <a:lnSpc>
                          <a:spcPct val="103000"/>
                        </a:lnSpc>
                        <a:spcAft>
                          <a:spcPts val="1145"/>
                        </a:spcAft>
                      </a:pPr>
                      <a:r>
                        <a:rPr lang="en-MY" sz="11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2631252613.71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15" marR="6541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351985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" name="Google Shape;911;p18"/>
          <p:cNvSpPr txBox="1">
            <a:spLocks noGrp="1"/>
          </p:cNvSpPr>
          <p:nvPr>
            <p:ph type="title"/>
          </p:nvPr>
        </p:nvSpPr>
        <p:spPr>
          <a:xfrm>
            <a:off x="1533956" y="307363"/>
            <a:ext cx="6809944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chemeClr val="bg1"/>
                </a:solidFill>
              </a:rPr>
              <a:t>Total Zakat Distribution in Malaysia</a:t>
            </a:r>
            <a:endParaRPr sz="2800" dirty="0">
              <a:solidFill>
                <a:schemeClr val="bg1"/>
              </a:solidFill>
            </a:endParaRPr>
          </a:p>
        </p:txBody>
      </p:sp>
      <p:sp>
        <p:nvSpPr>
          <p:cNvPr id="913" name="Google Shape;913;p18"/>
          <p:cNvSpPr txBox="1">
            <a:spLocks noGrp="1"/>
          </p:cNvSpPr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255475-3A10-EC64-B9B7-1357160951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825" y="1005077"/>
            <a:ext cx="7315199" cy="359237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Google Shape;1078;p27"/>
          <p:cNvSpPr txBox="1">
            <a:spLocks noGrp="1"/>
          </p:cNvSpPr>
          <p:nvPr>
            <p:ph type="ctrTitle" idx="4294967295"/>
          </p:nvPr>
        </p:nvSpPr>
        <p:spPr>
          <a:xfrm>
            <a:off x="855300" y="1746600"/>
            <a:ext cx="74334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600" dirty="0">
                <a:solidFill>
                  <a:schemeClr val="lt1"/>
                </a:solidFill>
              </a:rPr>
              <a:t>1,649,074,480.46</a:t>
            </a:r>
            <a:endParaRPr sz="9600" dirty="0">
              <a:solidFill>
                <a:schemeClr val="lt1"/>
              </a:solidFill>
            </a:endParaRPr>
          </a:p>
        </p:txBody>
      </p:sp>
      <p:sp>
        <p:nvSpPr>
          <p:cNvPr id="1079" name="Google Shape;1079;p27"/>
          <p:cNvSpPr txBox="1">
            <a:spLocks noGrp="1"/>
          </p:cNvSpPr>
          <p:nvPr>
            <p:ph type="subTitle" idx="4294967295"/>
          </p:nvPr>
        </p:nvSpPr>
        <p:spPr>
          <a:xfrm>
            <a:off x="855300" y="3003302"/>
            <a:ext cx="74334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800"/>
              </a:spcAft>
              <a:buNone/>
            </a:pPr>
            <a:r>
              <a:rPr lang="en" dirty="0"/>
              <a:t>Total Undistributed Fund from 2016-2020</a:t>
            </a:r>
            <a:endParaRPr dirty="0"/>
          </a:p>
        </p:txBody>
      </p:sp>
      <p:sp>
        <p:nvSpPr>
          <p:cNvPr id="1080" name="Google Shape;1080;p27"/>
          <p:cNvSpPr txBox="1">
            <a:spLocks noGrp="1"/>
          </p:cNvSpPr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6</a:t>
            </a:fld>
            <a:endParaRPr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216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" name="Google Shape;918;p19"/>
          <p:cNvSpPr txBox="1">
            <a:spLocks noGrp="1"/>
          </p:cNvSpPr>
          <p:nvPr>
            <p:ph type="ctrTitle" idx="4294967295"/>
          </p:nvPr>
        </p:nvSpPr>
        <p:spPr>
          <a:xfrm>
            <a:off x="855300" y="2116750"/>
            <a:ext cx="74334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Big concept</a:t>
            </a:r>
            <a:endParaRPr sz="6000"/>
          </a:p>
        </p:txBody>
      </p:sp>
      <p:sp>
        <p:nvSpPr>
          <p:cNvPr id="919" name="Google Shape;919;p19"/>
          <p:cNvSpPr txBox="1">
            <a:spLocks noGrp="1"/>
          </p:cNvSpPr>
          <p:nvPr>
            <p:ph type="subTitle" idx="4294967295"/>
          </p:nvPr>
        </p:nvSpPr>
        <p:spPr>
          <a:xfrm>
            <a:off x="855300" y="3411555"/>
            <a:ext cx="7433400" cy="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800"/>
              </a:spcAft>
              <a:buNone/>
            </a:pPr>
            <a:r>
              <a:rPr lang="en" dirty="0"/>
              <a:t>Technology</a:t>
            </a:r>
          </a:p>
          <a:p>
            <a:pPr marL="0" lvl="0" indent="0" algn="l" rtl="0">
              <a:spcBef>
                <a:spcPts val="0"/>
              </a:spcBef>
              <a:spcAft>
                <a:spcPts val="800"/>
              </a:spcAft>
              <a:buNone/>
            </a:pPr>
            <a:r>
              <a:rPr lang="en" dirty="0"/>
              <a:t>New Management</a:t>
            </a:r>
            <a:endParaRPr dirty="0"/>
          </a:p>
        </p:txBody>
      </p:sp>
      <p:sp>
        <p:nvSpPr>
          <p:cNvPr id="920" name="Google Shape;920;p19"/>
          <p:cNvSpPr/>
          <p:nvPr/>
        </p:nvSpPr>
        <p:spPr>
          <a:xfrm>
            <a:off x="5659688" y="2561584"/>
            <a:ext cx="198765" cy="189788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82BAF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21" name="Google Shape;921;p19"/>
          <p:cNvGrpSpPr/>
          <p:nvPr/>
        </p:nvGrpSpPr>
        <p:grpSpPr>
          <a:xfrm>
            <a:off x="5198192" y="817552"/>
            <a:ext cx="1512402" cy="1512781"/>
            <a:chOff x="6654650" y="3665275"/>
            <a:chExt cx="409100" cy="409125"/>
          </a:xfrm>
        </p:grpSpPr>
        <p:sp>
          <p:nvSpPr>
            <p:cNvPr id="922" name="Google Shape;922;p19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gradFill>
              <a:gsLst>
                <a:gs pos="0">
                  <a:srgbClr val="2A4B7A"/>
                </a:gs>
                <a:gs pos="100000">
                  <a:srgbClr val="0A1018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19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gradFill>
              <a:gsLst>
                <a:gs pos="0">
                  <a:srgbClr val="2A4B7A"/>
                </a:gs>
                <a:gs pos="100000">
                  <a:srgbClr val="0A1018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4" name="Google Shape;924;p19"/>
          <p:cNvSpPr/>
          <p:nvPr/>
        </p:nvSpPr>
        <p:spPr>
          <a:xfrm rot="2466855">
            <a:off x="4650530" y="701259"/>
            <a:ext cx="276136" cy="263664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82BAF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5" name="Google Shape;925;p19"/>
          <p:cNvSpPr/>
          <p:nvPr/>
        </p:nvSpPr>
        <p:spPr>
          <a:xfrm rot="-1609135">
            <a:off x="5050683" y="1057826"/>
            <a:ext cx="198710" cy="189735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82BAF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6" name="Google Shape;926;p19"/>
          <p:cNvSpPr/>
          <p:nvPr/>
        </p:nvSpPr>
        <p:spPr>
          <a:xfrm rot="2925883">
            <a:off x="6612543" y="1861803"/>
            <a:ext cx="148820" cy="14209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82BAF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7" name="Google Shape;927;p19"/>
          <p:cNvSpPr/>
          <p:nvPr/>
        </p:nvSpPr>
        <p:spPr>
          <a:xfrm rot="-1609533">
            <a:off x="5692051" y="666347"/>
            <a:ext cx="134065" cy="128010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82BAF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8" name="Google Shape;928;p19"/>
          <p:cNvSpPr txBox="1">
            <a:spLocks noGrp="1"/>
          </p:cNvSpPr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grpSp>
        <p:nvGrpSpPr>
          <p:cNvPr id="929" name="Google Shape;929;p19"/>
          <p:cNvGrpSpPr/>
          <p:nvPr/>
        </p:nvGrpSpPr>
        <p:grpSpPr>
          <a:xfrm rot="5400000">
            <a:off x="1864911" y="-692198"/>
            <a:ext cx="711327" cy="4441016"/>
            <a:chOff x="967895" y="415018"/>
            <a:chExt cx="628714" cy="3926280"/>
          </a:xfrm>
        </p:grpSpPr>
        <p:sp>
          <p:nvSpPr>
            <p:cNvPr id="930" name="Google Shape;930;p19"/>
            <p:cNvSpPr/>
            <p:nvPr/>
          </p:nvSpPr>
          <p:spPr>
            <a:xfrm>
              <a:off x="1207102" y="963599"/>
              <a:ext cx="150300" cy="3377700"/>
            </a:xfrm>
            <a:prstGeom prst="trapezoid">
              <a:avLst>
                <a:gd name="adj" fmla="val 25183"/>
              </a:avLst>
            </a:prstGeom>
            <a:gradFill>
              <a:gsLst>
                <a:gs pos="0">
                  <a:srgbClr val="FFFFFF">
                    <a:alpha val="50588"/>
                    <a:alpha val="16200"/>
                  </a:srgbClr>
                </a:gs>
                <a:gs pos="100000">
                  <a:srgbClr val="FFFFFF">
                    <a:alpha val="0"/>
                    <a:alpha val="1620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31" name="Google Shape;931;p19"/>
            <p:cNvGrpSpPr/>
            <p:nvPr/>
          </p:nvGrpSpPr>
          <p:grpSpPr>
            <a:xfrm>
              <a:off x="967895" y="415018"/>
              <a:ext cx="628714" cy="801374"/>
              <a:chOff x="1774126" y="766200"/>
              <a:chExt cx="1582467" cy="2017050"/>
            </a:xfrm>
          </p:grpSpPr>
          <p:sp>
            <p:nvSpPr>
              <p:cNvPr id="932" name="Google Shape;932;p19"/>
              <p:cNvSpPr/>
              <p:nvPr/>
            </p:nvSpPr>
            <p:spPr>
              <a:xfrm>
                <a:off x="2394628" y="2579744"/>
                <a:ext cx="341579" cy="203506"/>
              </a:xfrm>
              <a:custGeom>
                <a:avLst/>
                <a:gdLst/>
                <a:ahLst/>
                <a:cxnLst/>
                <a:rect l="l" t="t" r="r" b="b"/>
                <a:pathLst>
                  <a:path w="273811" h="163131" extrusionOk="0">
                    <a:moveTo>
                      <a:pt x="20002" y="0"/>
                    </a:moveTo>
                    <a:lnTo>
                      <a:pt x="0" y="120967"/>
                    </a:lnTo>
                    <a:cubicBezTo>
                      <a:pt x="0" y="120967"/>
                      <a:pt x="34798" y="163132"/>
                      <a:pt x="136906" y="163132"/>
                    </a:cubicBezTo>
                    <a:cubicBezTo>
                      <a:pt x="239014" y="163132"/>
                      <a:pt x="273812" y="120967"/>
                      <a:pt x="273812" y="120967"/>
                    </a:cubicBezTo>
                    <a:lnTo>
                      <a:pt x="253810" y="0"/>
                    </a:lnTo>
                    <a:close/>
                  </a:path>
                </a:pathLst>
              </a:custGeom>
              <a:gradFill>
                <a:gsLst>
                  <a:gs pos="0">
                    <a:srgbClr val="808CAD"/>
                  </a:gs>
                  <a:gs pos="100000">
                    <a:srgbClr val="A7AFCB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3" name="Google Shape;933;p19"/>
              <p:cNvSpPr/>
              <p:nvPr/>
            </p:nvSpPr>
            <p:spPr>
              <a:xfrm>
                <a:off x="1774126" y="1886912"/>
                <a:ext cx="638562" cy="840960"/>
              </a:xfrm>
              <a:custGeom>
                <a:avLst/>
                <a:gdLst/>
                <a:ahLst/>
                <a:cxnLst/>
                <a:rect l="l" t="t" r="r" b="b"/>
                <a:pathLst>
                  <a:path w="511873" h="674116" extrusionOk="0">
                    <a:moveTo>
                      <a:pt x="436626" y="414528"/>
                    </a:moveTo>
                    <a:lnTo>
                      <a:pt x="0" y="674116"/>
                    </a:lnTo>
                    <a:cubicBezTo>
                      <a:pt x="0" y="674116"/>
                      <a:pt x="55118" y="297752"/>
                      <a:pt x="230759" y="183261"/>
                    </a:cubicBezTo>
                    <a:lnTo>
                      <a:pt x="511873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4" name="Google Shape;934;p19"/>
              <p:cNvSpPr/>
              <p:nvPr/>
            </p:nvSpPr>
            <p:spPr>
              <a:xfrm>
                <a:off x="2718110" y="1886912"/>
                <a:ext cx="638483" cy="840960"/>
              </a:xfrm>
              <a:custGeom>
                <a:avLst/>
                <a:gdLst/>
                <a:ahLst/>
                <a:cxnLst/>
                <a:rect l="l" t="t" r="r" b="b"/>
                <a:pathLst>
                  <a:path w="511810" h="674116" extrusionOk="0">
                    <a:moveTo>
                      <a:pt x="75248" y="414528"/>
                    </a:moveTo>
                    <a:lnTo>
                      <a:pt x="511810" y="674116"/>
                    </a:lnTo>
                    <a:cubicBezTo>
                      <a:pt x="511810" y="674116"/>
                      <a:pt x="456755" y="297752"/>
                      <a:pt x="281114" y="18326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5" name="Google Shape;935;p19"/>
              <p:cNvSpPr/>
              <p:nvPr/>
            </p:nvSpPr>
            <p:spPr>
              <a:xfrm>
                <a:off x="2187286" y="766200"/>
                <a:ext cx="756210" cy="1882078"/>
              </a:xfrm>
              <a:custGeom>
                <a:avLst/>
                <a:gdLst/>
                <a:ahLst/>
                <a:cxnLst/>
                <a:rect l="l" t="t" r="r" b="b"/>
                <a:pathLst>
                  <a:path w="606180" h="1508680" extrusionOk="0">
                    <a:moveTo>
                      <a:pt x="366146" y="30147"/>
                    </a:moveTo>
                    <a:cubicBezTo>
                      <a:pt x="336237" y="-10049"/>
                      <a:pt x="269943" y="-10049"/>
                      <a:pt x="239971" y="30147"/>
                    </a:cubicBezTo>
                    <a:cubicBezTo>
                      <a:pt x="140276" y="164005"/>
                      <a:pt x="-38095" y="453882"/>
                      <a:pt x="7244" y="765794"/>
                    </a:cubicBezTo>
                    <a:lnTo>
                      <a:pt x="84968" y="1391460"/>
                    </a:lnTo>
                    <a:cubicBezTo>
                      <a:pt x="84968" y="1391460"/>
                      <a:pt x="140403" y="1508681"/>
                      <a:pt x="303090" y="1508681"/>
                    </a:cubicBezTo>
                    <a:cubicBezTo>
                      <a:pt x="465777" y="1508681"/>
                      <a:pt x="521213" y="1391460"/>
                      <a:pt x="521213" y="1391460"/>
                    </a:cubicBezTo>
                    <a:lnTo>
                      <a:pt x="598937" y="765794"/>
                    </a:lnTo>
                    <a:cubicBezTo>
                      <a:pt x="644276" y="453882"/>
                      <a:pt x="465904" y="164005"/>
                      <a:pt x="366146" y="30147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6"/>
                  </a:gs>
                  <a:gs pos="50000">
                    <a:schemeClr val="accent5"/>
                  </a:gs>
                  <a:gs pos="100000">
                    <a:schemeClr val="accent6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6" name="Google Shape;936;p19"/>
              <p:cNvSpPr/>
              <p:nvPr/>
            </p:nvSpPr>
            <p:spPr>
              <a:xfrm>
                <a:off x="2568529" y="766497"/>
                <a:ext cx="375239" cy="1881623"/>
              </a:xfrm>
              <a:custGeom>
                <a:avLst/>
                <a:gdLst/>
                <a:ahLst/>
                <a:cxnLst/>
                <a:rect l="l" t="t" r="r" b="b"/>
                <a:pathLst>
                  <a:path w="300793" h="1508315" extrusionOk="0">
                    <a:moveTo>
                      <a:pt x="60579" y="29909"/>
                    </a:moveTo>
                    <a:cubicBezTo>
                      <a:pt x="46025" y="11195"/>
                      <a:pt x="23705" y="178"/>
                      <a:pt x="0" y="0"/>
                    </a:cubicBezTo>
                    <a:lnTo>
                      <a:pt x="0" y="1508316"/>
                    </a:lnTo>
                    <a:cubicBezTo>
                      <a:pt x="160718" y="1507109"/>
                      <a:pt x="215900" y="1391222"/>
                      <a:pt x="215900" y="1391222"/>
                    </a:cubicBezTo>
                    <a:lnTo>
                      <a:pt x="293624" y="765556"/>
                    </a:lnTo>
                    <a:cubicBezTo>
                      <a:pt x="338709" y="453644"/>
                      <a:pt x="160338" y="163766"/>
                      <a:pt x="60579" y="29909"/>
                    </a:cubicBezTo>
                    <a:close/>
                  </a:path>
                </a:pathLst>
              </a:custGeom>
              <a:solidFill>
                <a:srgbClr val="FFFFFF">
                  <a:alpha val="162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7" name="Google Shape;937;p19"/>
              <p:cNvSpPr/>
              <p:nvPr/>
            </p:nvSpPr>
            <p:spPr>
              <a:xfrm>
                <a:off x="2353668" y="1074766"/>
                <a:ext cx="423489" cy="184811"/>
              </a:xfrm>
              <a:custGeom>
                <a:avLst/>
                <a:gdLst/>
                <a:ahLst/>
                <a:cxnLst/>
                <a:rect l="l" t="t" r="r" b="b"/>
                <a:pathLst>
                  <a:path w="339470" h="148145" extrusionOk="0">
                    <a:moveTo>
                      <a:pt x="169736" y="78295"/>
                    </a:moveTo>
                    <a:cubicBezTo>
                      <a:pt x="233236" y="78295"/>
                      <a:pt x="292036" y="104457"/>
                      <a:pt x="339471" y="148145"/>
                    </a:cubicBezTo>
                    <a:cubicBezTo>
                      <a:pt x="301752" y="58610"/>
                      <a:pt x="239839" y="0"/>
                      <a:pt x="169736" y="0"/>
                    </a:cubicBezTo>
                    <a:cubicBezTo>
                      <a:pt x="99632" y="0"/>
                      <a:pt x="37719" y="58610"/>
                      <a:pt x="0" y="148145"/>
                    </a:cubicBezTo>
                    <a:cubicBezTo>
                      <a:pt x="47371" y="104457"/>
                      <a:pt x="106045" y="78295"/>
                      <a:pt x="169736" y="78295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8" name="Google Shape;938;p19"/>
              <p:cNvSpPr/>
              <p:nvPr/>
            </p:nvSpPr>
            <p:spPr>
              <a:xfrm>
                <a:off x="2568529" y="1074924"/>
                <a:ext cx="208654" cy="184732"/>
              </a:xfrm>
              <a:custGeom>
                <a:avLst/>
                <a:gdLst/>
                <a:ahLst/>
                <a:cxnLst/>
                <a:rect l="l" t="t" r="r" b="b"/>
                <a:pathLst>
                  <a:path w="167258" h="148082" extrusionOk="0">
                    <a:moveTo>
                      <a:pt x="0" y="78232"/>
                    </a:moveTo>
                    <a:cubicBezTo>
                      <a:pt x="62738" y="78867"/>
                      <a:pt x="120650" y="104839"/>
                      <a:pt x="167259" y="148082"/>
                    </a:cubicBezTo>
                    <a:cubicBezTo>
                      <a:pt x="129985" y="59563"/>
                      <a:pt x="69088" y="1333"/>
                      <a:pt x="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9" name="Google Shape;939;p19"/>
              <p:cNvSpPr/>
              <p:nvPr/>
            </p:nvSpPr>
            <p:spPr>
              <a:xfrm>
                <a:off x="2513864" y="1953303"/>
                <a:ext cx="103138" cy="765386"/>
              </a:xfrm>
              <a:custGeom>
                <a:avLst/>
                <a:gdLst/>
                <a:ahLst/>
                <a:cxnLst/>
                <a:rect l="l" t="t" r="r" b="b"/>
                <a:pathLst>
                  <a:path w="82676" h="613536" extrusionOk="0">
                    <a:moveTo>
                      <a:pt x="82677" y="414782"/>
                    </a:moveTo>
                    <a:cubicBezTo>
                      <a:pt x="82677" y="584200"/>
                      <a:pt x="41339" y="613537"/>
                      <a:pt x="41339" y="613537"/>
                    </a:cubicBezTo>
                    <a:cubicBezTo>
                      <a:pt x="41339" y="613537"/>
                      <a:pt x="0" y="584200"/>
                      <a:pt x="0" y="414782"/>
                    </a:cubicBezTo>
                    <a:cubicBezTo>
                      <a:pt x="0" y="245364"/>
                      <a:pt x="41339" y="0"/>
                      <a:pt x="41339" y="0"/>
                    </a:cubicBezTo>
                    <a:cubicBezTo>
                      <a:pt x="41339" y="0"/>
                      <a:pt x="82677" y="245364"/>
                      <a:pt x="82677" y="414782"/>
                    </a:cubicBezTo>
                    <a:close/>
                  </a:path>
                </a:pathLst>
              </a:custGeom>
              <a:gradFill>
                <a:gsLst>
                  <a:gs pos="0">
                    <a:srgbClr val="F8B1B1"/>
                  </a:gs>
                  <a:gs pos="100000">
                    <a:srgbClr val="E83F3F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" name="Google Shape;918;p19"/>
          <p:cNvSpPr txBox="1">
            <a:spLocks noGrp="1"/>
          </p:cNvSpPr>
          <p:nvPr>
            <p:ph type="ctrTitle" idx="4294967295"/>
          </p:nvPr>
        </p:nvSpPr>
        <p:spPr>
          <a:xfrm>
            <a:off x="855300" y="2116750"/>
            <a:ext cx="74334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Big concept</a:t>
            </a:r>
            <a:endParaRPr sz="6000"/>
          </a:p>
        </p:txBody>
      </p:sp>
      <p:sp>
        <p:nvSpPr>
          <p:cNvPr id="919" name="Google Shape;919;p19"/>
          <p:cNvSpPr txBox="1">
            <a:spLocks noGrp="1"/>
          </p:cNvSpPr>
          <p:nvPr>
            <p:ph type="subTitle" idx="4294967295"/>
          </p:nvPr>
        </p:nvSpPr>
        <p:spPr>
          <a:xfrm>
            <a:off x="855300" y="3411555"/>
            <a:ext cx="7433400" cy="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800"/>
              </a:spcAft>
              <a:buNone/>
            </a:pPr>
            <a:r>
              <a:rPr lang="en" dirty="0"/>
              <a:t>Research Center</a:t>
            </a:r>
          </a:p>
          <a:p>
            <a:pPr marL="0" lvl="0" indent="0" algn="l" rtl="0">
              <a:spcBef>
                <a:spcPts val="0"/>
              </a:spcBef>
              <a:spcAft>
                <a:spcPts val="800"/>
              </a:spcAft>
              <a:buNone/>
            </a:pPr>
            <a:r>
              <a:rPr lang="en" dirty="0"/>
              <a:t>Perception</a:t>
            </a:r>
            <a:endParaRPr dirty="0"/>
          </a:p>
        </p:txBody>
      </p:sp>
      <p:sp>
        <p:nvSpPr>
          <p:cNvPr id="920" name="Google Shape;920;p19"/>
          <p:cNvSpPr/>
          <p:nvPr/>
        </p:nvSpPr>
        <p:spPr>
          <a:xfrm>
            <a:off x="5659688" y="2561584"/>
            <a:ext cx="198765" cy="189788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82BAF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21" name="Google Shape;921;p19"/>
          <p:cNvGrpSpPr/>
          <p:nvPr/>
        </p:nvGrpSpPr>
        <p:grpSpPr>
          <a:xfrm>
            <a:off x="5198192" y="817552"/>
            <a:ext cx="1512402" cy="1512781"/>
            <a:chOff x="6654650" y="3665275"/>
            <a:chExt cx="409100" cy="409125"/>
          </a:xfrm>
        </p:grpSpPr>
        <p:sp>
          <p:nvSpPr>
            <p:cNvPr id="922" name="Google Shape;922;p19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gradFill>
              <a:gsLst>
                <a:gs pos="0">
                  <a:srgbClr val="2A4B7A"/>
                </a:gs>
                <a:gs pos="100000">
                  <a:srgbClr val="0A1018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19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gradFill>
              <a:gsLst>
                <a:gs pos="0">
                  <a:srgbClr val="2A4B7A"/>
                </a:gs>
                <a:gs pos="100000">
                  <a:srgbClr val="0A1018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24" name="Google Shape;924;p19"/>
          <p:cNvSpPr/>
          <p:nvPr/>
        </p:nvSpPr>
        <p:spPr>
          <a:xfrm rot="2466855">
            <a:off x="4650530" y="701259"/>
            <a:ext cx="276136" cy="263664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82BAF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5" name="Google Shape;925;p19"/>
          <p:cNvSpPr/>
          <p:nvPr/>
        </p:nvSpPr>
        <p:spPr>
          <a:xfrm rot="-1609135">
            <a:off x="5050683" y="1057826"/>
            <a:ext cx="198710" cy="189735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82BAF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6" name="Google Shape;926;p19"/>
          <p:cNvSpPr/>
          <p:nvPr/>
        </p:nvSpPr>
        <p:spPr>
          <a:xfrm rot="2925883">
            <a:off x="6612543" y="1861803"/>
            <a:ext cx="148820" cy="14209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82BAF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7" name="Google Shape;927;p19"/>
          <p:cNvSpPr/>
          <p:nvPr/>
        </p:nvSpPr>
        <p:spPr>
          <a:xfrm rot="-1609533">
            <a:off x="5692051" y="666347"/>
            <a:ext cx="134065" cy="128010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82BAF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8" name="Google Shape;928;p19"/>
          <p:cNvSpPr txBox="1">
            <a:spLocks noGrp="1"/>
          </p:cNvSpPr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grpSp>
        <p:nvGrpSpPr>
          <p:cNvPr id="929" name="Google Shape;929;p19"/>
          <p:cNvGrpSpPr/>
          <p:nvPr/>
        </p:nvGrpSpPr>
        <p:grpSpPr>
          <a:xfrm rot="5400000">
            <a:off x="1864911" y="-692198"/>
            <a:ext cx="711327" cy="4441016"/>
            <a:chOff x="967895" y="415018"/>
            <a:chExt cx="628714" cy="3926280"/>
          </a:xfrm>
        </p:grpSpPr>
        <p:sp>
          <p:nvSpPr>
            <p:cNvPr id="930" name="Google Shape;930;p19"/>
            <p:cNvSpPr/>
            <p:nvPr/>
          </p:nvSpPr>
          <p:spPr>
            <a:xfrm>
              <a:off x="1207102" y="963599"/>
              <a:ext cx="150300" cy="3377700"/>
            </a:xfrm>
            <a:prstGeom prst="trapezoid">
              <a:avLst>
                <a:gd name="adj" fmla="val 25183"/>
              </a:avLst>
            </a:prstGeom>
            <a:gradFill>
              <a:gsLst>
                <a:gs pos="0">
                  <a:srgbClr val="FFFFFF">
                    <a:alpha val="50588"/>
                    <a:alpha val="16200"/>
                  </a:srgbClr>
                </a:gs>
                <a:gs pos="100000">
                  <a:srgbClr val="FFFFFF">
                    <a:alpha val="0"/>
                    <a:alpha val="1620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31" name="Google Shape;931;p19"/>
            <p:cNvGrpSpPr/>
            <p:nvPr/>
          </p:nvGrpSpPr>
          <p:grpSpPr>
            <a:xfrm>
              <a:off x="967895" y="415018"/>
              <a:ext cx="628714" cy="801374"/>
              <a:chOff x="1774126" y="766200"/>
              <a:chExt cx="1582467" cy="2017050"/>
            </a:xfrm>
          </p:grpSpPr>
          <p:sp>
            <p:nvSpPr>
              <p:cNvPr id="932" name="Google Shape;932;p19"/>
              <p:cNvSpPr/>
              <p:nvPr/>
            </p:nvSpPr>
            <p:spPr>
              <a:xfrm>
                <a:off x="2394628" y="2579744"/>
                <a:ext cx="341579" cy="203506"/>
              </a:xfrm>
              <a:custGeom>
                <a:avLst/>
                <a:gdLst/>
                <a:ahLst/>
                <a:cxnLst/>
                <a:rect l="l" t="t" r="r" b="b"/>
                <a:pathLst>
                  <a:path w="273811" h="163131" extrusionOk="0">
                    <a:moveTo>
                      <a:pt x="20002" y="0"/>
                    </a:moveTo>
                    <a:lnTo>
                      <a:pt x="0" y="120967"/>
                    </a:lnTo>
                    <a:cubicBezTo>
                      <a:pt x="0" y="120967"/>
                      <a:pt x="34798" y="163132"/>
                      <a:pt x="136906" y="163132"/>
                    </a:cubicBezTo>
                    <a:cubicBezTo>
                      <a:pt x="239014" y="163132"/>
                      <a:pt x="273812" y="120967"/>
                      <a:pt x="273812" y="120967"/>
                    </a:cubicBezTo>
                    <a:lnTo>
                      <a:pt x="253810" y="0"/>
                    </a:lnTo>
                    <a:close/>
                  </a:path>
                </a:pathLst>
              </a:custGeom>
              <a:gradFill>
                <a:gsLst>
                  <a:gs pos="0">
                    <a:srgbClr val="808CAD"/>
                  </a:gs>
                  <a:gs pos="100000">
                    <a:srgbClr val="A7AFCB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3" name="Google Shape;933;p19"/>
              <p:cNvSpPr/>
              <p:nvPr/>
            </p:nvSpPr>
            <p:spPr>
              <a:xfrm>
                <a:off x="1774126" y="1886912"/>
                <a:ext cx="638562" cy="840960"/>
              </a:xfrm>
              <a:custGeom>
                <a:avLst/>
                <a:gdLst/>
                <a:ahLst/>
                <a:cxnLst/>
                <a:rect l="l" t="t" r="r" b="b"/>
                <a:pathLst>
                  <a:path w="511873" h="674116" extrusionOk="0">
                    <a:moveTo>
                      <a:pt x="436626" y="414528"/>
                    </a:moveTo>
                    <a:lnTo>
                      <a:pt x="0" y="674116"/>
                    </a:lnTo>
                    <a:cubicBezTo>
                      <a:pt x="0" y="674116"/>
                      <a:pt x="55118" y="297752"/>
                      <a:pt x="230759" y="183261"/>
                    </a:cubicBezTo>
                    <a:lnTo>
                      <a:pt x="511873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4" name="Google Shape;934;p19"/>
              <p:cNvSpPr/>
              <p:nvPr/>
            </p:nvSpPr>
            <p:spPr>
              <a:xfrm>
                <a:off x="2718110" y="1886912"/>
                <a:ext cx="638483" cy="840960"/>
              </a:xfrm>
              <a:custGeom>
                <a:avLst/>
                <a:gdLst/>
                <a:ahLst/>
                <a:cxnLst/>
                <a:rect l="l" t="t" r="r" b="b"/>
                <a:pathLst>
                  <a:path w="511810" h="674116" extrusionOk="0">
                    <a:moveTo>
                      <a:pt x="75248" y="414528"/>
                    </a:moveTo>
                    <a:lnTo>
                      <a:pt x="511810" y="674116"/>
                    </a:lnTo>
                    <a:cubicBezTo>
                      <a:pt x="511810" y="674116"/>
                      <a:pt x="456755" y="297752"/>
                      <a:pt x="281114" y="18326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5" name="Google Shape;935;p19"/>
              <p:cNvSpPr/>
              <p:nvPr/>
            </p:nvSpPr>
            <p:spPr>
              <a:xfrm>
                <a:off x="2187286" y="766200"/>
                <a:ext cx="756210" cy="1882078"/>
              </a:xfrm>
              <a:custGeom>
                <a:avLst/>
                <a:gdLst/>
                <a:ahLst/>
                <a:cxnLst/>
                <a:rect l="l" t="t" r="r" b="b"/>
                <a:pathLst>
                  <a:path w="606180" h="1508680" extrusionOk="0">
                    <a:moveTo>
                      <a:pt x="366146" y="30147"/>
                    </a:moveTo>
                    <a:cubicBezTo>
                      <a:pt x="336237" y="-10049"/>
                      <a:pt x="269943" y="-10049"/>
                      <a:pt x="239971" y="30147"/>
                    </a:cubicBezTo>
                    <a:cubicBezTo>
                      <a:pt x="140276" y="164005"/>
                      <a:pt x="-38095" y="453882"/>
                      <a:pt x="7244" y="765794"/>
                    </a:cubicBezTo>
                    <a:lnTo>
                      <a:pt x="84968" y="1391460"/>
                    </a:lnTo>
                    <a:cubicBezTo>
                      <a:pt x="84968" y="1391460"/>
                      <a:pt x="140403" y="1508681"/>
                      <a:pt x="303090" y="1508681"/>
                    </a:cubicBezTo>
                    <a:cubicBezTo>
                      <a:pt x="465777" y="1508681"/>
                      <a:pt x="521213" y="1391460"/>
                      <a:pt x="521213" y="1391460"/>
                    </a:cubicBezTo>
                    <a:lnTo>
                      <a:pt x="598937" y="765794"/>
                    </a:lnTo>
                    <a:cubicBezTo>
                      <a:pt x="644276" y="453882"/>
                      <a:pt x="465904" y="164005"/>
                      <a:pt x="366146" y="30147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6"/>
                  </a:gs>
                  <a:gs pos="50000">
                    <a:schemeClr val="accent5"/>
                  </a:gs>
                  <a:gs pos="100000">
                    <a:schemeClr val="accent6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6" name="Google Shape;936;p19"/>
              <p:cNvSpPr/>
              <p:nvPr/>
            </p:nvSpPr>
            <p:spPr>
              <a:xfrm>
                <a:off x="2568529" y="766497"/>
                <a:ext cx="375239" cy="1881623"/>
              </a:xfrm>
              <a:custGeom>
                <a:avLst/>
                <a:gdLst/>
                <a:ahLst/>
                <a:cxnLst/>
                <a:rect l="l" t="t" r="r" b="b"/>
                <a:pathLst>
                  <a:path w="300793" h="1508315" extrusionOk="0">
                    <a:moveTo>
                      <a:pt x="60579" y="29909"/>
                    </a:moveTo>
                    <a:cubicBezTo>
                      <a:pt x="46025" y="11195"/>
                      <a:pt x="23705" y="178"/>
                      <a:pt x="0" y="0"/>
                    </a:cubicBezTo>
                    <a:lnTo>
                      <a:pt x="0" y="1508316"/>
                    </a:lnTo>
                    <a:cubicBezTo>
                      <a:pt x="160718" y="1507109"/>
                      <a:pt x="215900" y="1391222"/>
                      <a:pt x="215900" y="1391222"/>
                    </a:cubicBezTo>
                    <a:lnTo>
                      <a:pt x="293624" y="765556"/>
                    </a:lnTo>
                    <a:cubicBezTo>
                      <a:pt x="338709" y="453644"/>
                      <a:pt x="160338" y="163766"/>
                      <a:pt x="60579" y="29909"/>
                    </a:cubicBezTo>
                    <a:close/>
                  </a:path>
                </a:pathLst>
              </a:custGeom>
              <a:solidFill>
                <a:srgbClr val="FFFFFF">
                  <a:alpha val="162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7" name="Google Shape;937;p19"/>
              <p:cNvSpPr/>
              <p:nvPr/>
            </p:nvSpPr>
            <p:spPr>
              <a:xfrm>
                <a:off x="2353668" y="1074766"/>
                <a:ext cx="423489" cy="184811"/>
              </a:xfrm>
              <a:custGeom>
                <a:avLst/>
                <a:gdLst/>
                <a:ahLst/>
                <a:cxnLst/>
                <a:rect l="l" t="t" r="r" b="b"/>
                <a:pathLst>
                  <a:path w="339470" h="148145" extrusionOk="0">
                    <a:moveTo>
                      <a:pt x="169736" y="78295"/>
                    </a:moveTo>
                    <a:cubicBezTo>
                      <a:pt x="233236" y="78295"/>
                      <a:pt x="292036" y="104457"/>
                      <a:pt x="339471" y="148145"/>
                    </a:cubicBezTo>
                    <a:cubicBezTo>
                      <a:pt x="301752" y="58610"/>
                      <a:pt x="239839" y="0"/>
                      <a:pt x="169736" y="0"/>
                    </a:cubicBezTo>
                    <a:cubicBezTo>
                      <a:pt x="99632" y="0"/>
                      <a:pt x="37719" y="58610"/>
                      <a:pt x="0" y="148145"/>
                    </a:cubicBezTo>
                    <a:cubicBezTo>
                      <a:pt x="47371" y="104457"/>
                      <a:pt x="106045" y="78295"/>
                      <a:pt x="169736" y="78295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8" name="Google Shape;938;p19"/>
              <p:cNvSpPr/>
              <p:nvPr/>
            </p:nvSpPr>
            <p:spPr>
              <a:xfrm>
                <a:off x="2568529" y="1074924"/>
                <a:ext cx="208654" cy="184732"/>
              </a:xfrm>
              <a:custGeom>
                <a:avLst/>
                <a:gdLst/>
                <a:ahLst/>
                <a:cxnLst/>
                <a:rect l="l" t="t" r="r" b="b"/>
                <a:pathLst>
                  <a:path w="167258" h="148082" extrusionOk="0">
                    <a:moveTo>
                      <a:pt x="0" y="78232"/>
                    </a:moveTo>
                    <a:cubicBezTo>
                      <a:pt x="62738" y="78867"/>
                      <a:pt x="120650" y="104839"/>
                      <a:pt x="167259" y="148082"/>
                    </a:cubicBezTo>
                    <a:cubicBezTo>
                      <a:pt x="129985" y="59563"/>
                      <a:pt x="69088" y="1333"/>
                      <a:pt x="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39" name="Google Shape;939;p19"/>
              <p:cNvSpPr/>
              <p:nvPr/>
            </p:nvSpPr>
            <p:spPr>
              <a:xfrm>
                <a:off x="2513864" y="1953303"/>
                <a:ext cx="103138" cy="765386"/>
              </a:xfrm>
              <a:custGeom>
                <a:avLst/>
                <a:gdLst/>
                <a:ahLst/>
                <a:cxnLst/>
                <a:rect l="l" t="t" r="r" b="b"/>
                <a:pathLst>
                  <a:path w="82676" h="613536" extrusionOk="0">
                    <a:moveTo>
                      <a:pt x="82677" y="414782"/>
                    </a:moveTo>
                    <a:cubicBezTo>
                      <a:pt x="82677" y="584200"/>
                      <a:pt x="41339" y="613537"/>
                      <a:pt x="41339" y="613537"/>
                    </a:cubicBezTo>
                    <a:cubicBezTo>
                      <a:pt x="41339" y="613537"/>
                      <a:pt x="0" y="584200"/>
                      <a:pt x="0" y="414782"/>
                    </a:cubicBezTo>
                    <a:cubicBezTo>
                      <a:pt x="0" y="245364"/>
                      <a:pt x="41339" y="0"/>
                      <a:pt x="41339" y="0"/>
                    </a:cubicBezTo>
                    <a:cubicBezTo>
                      <a:pt x="41339" y="0"/>
                      <a:pt x="82677" y="245364"/>
                      <a:pt x="82677" y="414782"/>
                    </a:cubicBezTo>
                    <a:close/>
                  </a:path>
                </a:pathLst>
              </a:custGeom>
              <a:gradFill>
                <a:gsLst>
                  <a:gs pos="0">
                    <a:srgbClr val="F8B1B1"/>
                  </a:gs>
                  <a:gs pos="100000">
                    <a:srgbClr val="E83F3F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9239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" name="Google Shape;969;p23"/>
          <p:cNvSpPr txBox="1">
            <a:spLocks noGrp="1"/>
          </p:cNvSpPr>
          <p:nvPr>
            <p:ph type="title" idx="4294967295"/>
          </p:nvPr>
        </p:nvSpPr>
        <p:spPr>
          <a:xfrm>
            <a:off x="1452900" y="3657600"/>
            <a:ext cx="6238200" cy="787450"/>
          </a:xfrm>
          <a:prstGeom prst="rect">
            <a:avLst/>
          </a:prstGeom>
          <a:effectLst>
            <a:outerShdw blurRad="57150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b="0" dirty="0">
                <a:solidFill>
                  <a:schemeClr val="lt1"/>
                </a:solidFill>
              </a:rPr>
              <a:t>Why most of the productive zakat program fail?</a:t>
            </a:r>
            <a:r>
              <a:rPr lang="en" sz="2900" dirty="0">
                <a:solidFill>
                  <a:schemeClr val="lt1"/>
                </a:solidFill>
              </a:rPr>
              <a:t> </a:t>
            </a:r>
            <a:endParaRPr sz="2900" dirty="0">
              <a:solidFill>
                <a:schemeClr val="lt1"/>
              </a:solidFill>
            </a:endParaRPr>
          </a:p>
        </p:txBody>
      </p:sp>
      <p:sp>
        <p:nvSpPr>
          <p:cNvPr id="970" name="Google Shape;970;p23"/>
          <p:cNvSpPr txBox="1">
            <a:spLocks noGrp="1"/>
          </p:cNvSpPr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9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ianca template">
  <a:themeElements>
    <a:clrScheme name="Custom 347">
      <a:dk1>
        <a:srgbClr val="192D49"/>
      </a:dk1>
      <a:lt1>
        <a:srgbClr val="FFFFFF"/>
      </a:lt1>
      <a:dk2>
        <a:srgbClr val="9199A0"/>
      </a:dk2>
      <a:lt2>
        <a:srgbClr val="E0E8F0"/>
      </a:lt2>
      <a:accent1>
        <a:srgbClr val="5B87C8"/>
      </a:accent1>
      <a:accent2>
        <a:srgbClr val="9DC0EA"/>
      </a:accent2>
      <a:accent3>
        <a:srgbClr val="C5E0FE"/>
      </a:accent3>
      <a:accent4>
        <a:srgbClr val="F8DB51"/>
      </a:accent4>
      <a:accent5>
        <a:srgbClr val="F7A479"/>
      </a:accent5>
      <a:accent6>
        <a:srgbClr val="F37474"/>
      </a:accent6>
      <a:hlink>
        <a:srgbClr val="224C8A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198</Words>
  <Application>Microsoft Office PowerPoint</Application>
  <PresentationFormat>On-screen Show (16:9)</PresentationFormat>
  <Paragraphs>127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Times New Roman</vt:lpstr>
      <vt:lpstr>Arial</vt:lpstr>
      <vt:lpstr>Space Grotesk Light</vt:lpstr>
      <vt:lpstr>Calibri</vt:lpstr>
      <vt:lpstr>Bianca template</vt:lpstr>
      <vt:lpstr>Transformation of Productive Zakat to Increase Economic Welfare in Malaysia</vt:lpstr>
      <vt:lpstr>Prof. Dr. Ram Al Jaffri Saad </vt:lpstr>
      <vt:lpstr>1. Definition of Productive Zakat</vt:lpstr>
      <vt:lpstr>PowerPoint Presentation</vt:lpstr>
      <vt:lpstr>Total Zakat Distribution in Malaysia</vt:lpstr>
      <vt:lpstr>1,649,074,480.46</vt:lpstr>
      <vt:lpstr>Big concept</vt:lpstr>
      <vt:lpstr>Big concept</vt:lpstr>
      <vt:lpstr>Why most of the productive zakat program fail? 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 of Productive Zakat to Increasing Economic Welfare in Malaysia</dc:title>
  <dc:creator>Nelli Novyarni</dc:creator>
  <cp:lastModifiedBy>Nelli Novyarni</cp:lastModifiedBy>
  <cp:revision>11</cp:revision>
  <dcterms:modified xsi:type="dcterms:W3CDTF">2022-10-04T13:19:44Z</dcterms:modified>
</cp:coreProperties>
</file>